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652" r:id="rId5"/>
    <p:sldMasterId id="2147483682" r:id="rId6"/>
    <p:sldMasterId id="2147483687" r:id="rId7"/>
    <p:sldMasterId id="2147483692" r:id="rId8"/>
  </p:sldMasterIdLst>
  <p:notesMasterIdLst>
    <p:notesMasterId r:id="rId27"/>
  </p:notesMasterIdLst>
  <p:sldIdLst>
    <p:sldId id="304" r:id="rId9"/>
    <p:sldId id="303" r:id="rId10"/>
    <p:sldId id="310" r:id="rId11"/>
    <p:sldId id="305" r:id="rId12"/>
    <p:sldId id="316" r:id="rId13"/>
    <p:sldId id="311" r:id="rId14"/>
    <p:sldId id="523" r:id="rId15"/>
    <p:sldId id="525" r:id="rId16"/>
    <p:sldId id="524" r:id="rId17"/>
    <p:sldId id="536" r:id="rId18"/>
    <p:sldId id="537" r:id="rId19"/>
    <p:sldId id="528" r:id="rId20"/>
    <p:sldId id="538" r:id="rId21"/>
    <p:sldId id="539" r:id="rId22"/>
    <p:sldId id="540" r:id="rId23"/>
    <p:sldId id="296" r:id="rId24"/>
    <p:sldId id="271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n C LaRocque" initials="ML" lastIdx="10" clrIdx="0">
    <p:extLst>
      <p:ext uri="{19B8F6BF-5375-455C-9EA6-DF929625EA0E}">
        <p15:presenceInfo xmlns:p15="http://schemas.microsoft.com/office/powerpoint/2012/main" userId="S::mtib76@uw.edu::618baa9e-f4ba-4090-a195-79c2112bb9cb" providerId="AD"/>
      </p:ext>
    </p:extLst>
  </p:cmAuthor>
  <p:cmAuthor id="2" name="Shephali Jain" initials="SJ" lastIdx="7" clrIdx="1">
    <p:extLst>
      <p:ext uri="{19B8F6BF-5375-455C-9EA6-DF929625EA0E}">
        <p15:presenceInfo xmlns:p15="http://schemas.microsoft.com/office/powerpoint/2012/main" userId="S::jainshep@uw.edu::cd8d4e4a-968c-47c5-b0bc-a8023225456f" providerId="AD"/>
      </p:ext>
    </p:extLst>
  </p:cmAuthor>
  <p:cmAuthor id="3" name="Shilpi Karmakar" initials="SK" lastIdx="4" clrIdx="2">
    <p:extLst>
      <p:ext uri="{19B8F6BF-5375-455C-9EA6-DF929625EA0E}">
        <p15:presenceInfo xmlns:p15="http://schemas.microsoft.com/office/powerpoint/2012/main" userId="S::shilpikb@uw.edu::7f50d6a2-3af3-4b53-beee-eaf6bc4f1d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FFBC15"/>
    <a:srgbClr val="FF154B"/>
    <a:srgbClr val="D6F0AD"/>
    <a:srgbClr val="0AA583"/>
    <a:srgbClr val="ACC484"/>
    <a:srgbClr val="EDB2B2"/>
    <a:srgbClr val="F28F8F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1995D-00B8-466F-B8BD-144FC1394794}" v="24" dt="2021-12-04T06:11:01.019"/>
    <p1510:client id="{4E1DE5C0-C4DF-4C95-AEAA-C0CEDE04783F}" v="3" dt="2021-12-04T03:54:41.853"/>
    <p1510:client id="{81F4C1C8-CE0F-4432-A286-5BB8F1CBC574}" v="3" dt="2021-12-04T03:58:05.794"/>
    <p1510:client id="{92B4A2CE-85B1-E3DF-308E-5F341F606438}" v="68" dt="2021-12-04T04:16:42.534"/>
    <p1510:client id="{A29EE3CE-6809-44D8-9A36-8D5B226EBF4B}" v="32" dt="2021-12-04T04:30:23.853"/>
    <p1510:client id="{B56DB107-3640-4098-82B3-7BBBBECE15CA}" v="14" dt="2021-12-04T04:48:28.329"/>
    <p1510:client id="{D3ABED86-DDA4-46DD-842D-51B63535CAE5}" v="91" dt="2021-12-04T04:44:52.714"/>
    <p1510:client id="{F2433C42-6185-4016-A65F-9AF16B235BB5}" v="11" dt="2021-12-04T06:07:12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8"/>
      </p:cViewPr>
      <p:guideLst>
        <p:guide orient="horz" pos="2160"/>
        <p:guide pos="6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 Alluru" userId="S::akteja@uw.edu::32b4c903-9c25-44b2-955b-c414e9ad0a17" providerId="AD" clId="Web-{A29EE3CE-6809-44D8-9A36-8D5B226EBF4B}"/>
    <pc:docChg chg="delSld modSld">
      <pc:chgData name="Teja Alluru" userId="S::akteja@uw.edu::32b4c903-9c25-44b2-955b-c414e9ad0a17" providerId="AD" clId="Web-{A29EE3CE-6809-44D8-9A36-8D5B226EBF4B}" dt="2021-12-04T04:30:23.853" v="25" actId="1076"/>
      <pc:docMkLst>
        <pc:docMk/>
      </pc:docMkLst>
      <pc:sldChg chg="modSp">
        <pc:chgData name="Teja Alluru" userId="S::akteja@uw.edu::32b4c903-9c25-44b2-955b-c414e9ad0a17" providerId="AD" clId="Web-{A29EE3CE-6809-44D8-9A36-8D5B226EBF4B}" dt="2021-12-04T04:30:23.853" v="25" actId="1076"/>
        <pc:sldMkLst>
          <pc:docMk/>
          <pc:sldMk cId="3060742388" sldId="312"/>
        </pc:sldMkLst>
        <pc:spChg chg="mod">
          <ac:chgData name="Teja Alluru" userId="S::akteja@uw.edu::32b4c903-9c25-44b2-955b-c414e9ad0a17" providerId="AD" clId="Web-{A29EE3CE-6809-44D8-9A36-8D5B226EBF4B}" dt="2021-12-04T04:30:23.853" v="25" actId="1076"/>
          <ac:spMkLst>
            <pc:docMk/>
            <pc:sldMk cId="3060742388" sldId="312"/>
            <ac:spMk id="3" creationId="{188997FC-BA63-4126-B9B3-C295529AC902}"/>
          </ac:spMkLst>
        </pc:spChg>
      </pc:sldChg>
      <pc:sldChg chg="del">
        <pc:chgData name="Teja Alluru" userId="S::akteja@uw.edu::32b4c903-9c25-44b2-955b-c414e9ad0a17" providerId="AD" clId="Web-{A29EE3CE-6809-44D8-9A36-8D5B226EBF4B}" dt="2021-12-04T04:30:08.697" v="24"/>
        <pc:sldMkLst>
          <pc:docMk/>
          <pc:sldMk cId="4277223644" sldId="313"/>
        </pc:sldMkLst>
      </pc:sldChg>
      <pc:sldChg chg="del">
        <pc:chgData name="Teja Alluru" userId="S::akteja@uw.edu::32b4c903-9c25-44b2-955b-c414e9ad0a17" providerId="AD" clId="Web-{A29EE3CE-6809-44D8-9A36-8D5B226EBF4B}" dt="2021-12-04T04:30:08.681" v="23"/>
        <pc:sldMkLst>
          <pc:docMk/>
          <pc:sldMk cId="369975341" sldId="314"/>
        </pc:sldMkLst>
      </pc:sldChg>
      <pc:sldChg chg="addSp delSp modSp del">
        <pc:chgData name="Teja Alluru" userId="S::akteja@uw.edu::32b4c903-9c25-44b2-955b-c414e9ad0a17" providerId="AD" clId="Web-{A29EE3CE-6809-44D8-9A36-8D5B226EBF4B}" dt="2021-12-04T04:21:44.759" v="18"/>
        <pc:sldMkLst>
          <pc:docMk/>
          <pc:sldMk cId="2803725850" sldId="522"/>
        </pc:sldMkLst>
        <pc:spChg chg="mod">
          <ac:chgData name="Teja Alluru" userId="S::akteja@uw.edu::32b4c903-9c25-44b2-955b-c414e9ad0a17" providerId="AD" clId="Web-{A29EE3CE-6809-44D8-9A36-8D5B226EBF4B}" dt="2021-12-04T04:07:46.056" v="15" actId="20577"/>
          <ac:spMkLst>
            <pc:docMk/>
            <pc:sldMk cId="2803725850" sldId="522"/>
            <ac:spMk id="79" creationId="{785A5B5D-B552-46B7-8EAB-BBA97EC92BB5}"/>
          </ac:spMkLst>
        </pc:spChg>
        <pc:spChg chg="mod">
          <ac:chgData name="Teja Alluru" userId="S::akteja@uw.edu::32b4c903-9c25-44b2-955b-c414e9ad0a17" providerId="AD" clId="Web-{A29EE3CE-6809-44D8-9A36-8D5B226EBF4B}" dt="2021-12-04T04:07:30.431" v="10" actId="20577"/>
          <ac:spMkLst>
            <pc:docMk/>
            <pc:sldMk cId="2803725850" sldId="522"/>
            <ac:spMk id="84" creationId="{6FB11D7C-13ED-43D6-A340-344406A6A9C5}"/>
          </ac:spMkLst>
        </pc:spChg>
        <pc:spChg chg="mod">
          <ac:chgData name="Teja Alluru" userId="S::akteja@uw.edu::32b4c903-9c25-44b2-955b-c414e9ad0a17" providerId="AD" clId="Web-{A29EE3CE-6809-44D8-9A36-8D5B226EBF4B}" dt="2021-12-04T04:08:47.196" v="16"/>
          <ac:spMkLst>
            <pc:docMk/>
            <pc:sldMk cId="2803725850" sldId="522"/>
            <ac:spMk id="98" creationId="{538F2BF0-931E-4DC2-91E6-A7AB340935D3}"/>
          </ac:spMkLst>
        </pc:spChg>
        <pc:picChg chg="add del mod">
          <ac:chgData name="Teja Alluru" userId="S::akteja@uw.edu::32b4c903-9c25-44b2-955b-c414e9ad0a17" providerId="AD" clId="Web-{A29EE3CE-6809-44D8-9A36-8D5B226EBF4B}" dt="2021-12-04T04:07:24.165" v="8"/>
          <ac:picMkLst>
            <pc:docMk/>
            <pc:sldMk cId="2803725850" sldId="522"/>
            <ac:picMk id="2" creationId="{08C8AF6C-6A07-4408-A2B8-F488E421B09B}"/>
          </ac:picMkLst>
        </pc:picChg>
      </pc:sldChg>
      <pc:sldChg chg="del">
        <pc:chgData name="Teja Alluru" userId="S::akteja@uw.edu::32b4c903-9c25-44b2-955b-c414e9ad0a17" providerId="AD" clId="Web-{A29EE3CE-6809-44D8-9A36-8D5B226EBF4B}" dt="2021-12-04T04:22:09.321" v="20"/>
        <pc:sldMkLst>
          <pc:docMk/>
          <pc:sldMk cId="3444370790" sldId="526"/>
        </pc:sldMkLst>
      </pc:sldChg>
      <pc:sldChg chg="del">
        <pc:chgData name="Teja Alluru" userId="S::akteja@uw.edu::32b4c903-9c25-44b2-955b-c414e9ad0a17" providerId="AD" clId="Web-{A29EE3CE-6809-44D8-9A36-8D5B226EBF4B}" dt="2021-12-04T04:22:09.321" v="19"/>
        <pc:sldMkLst>
          <pc:docMk/>
          <pc:sldMk cId="2460498780" sldId="527"/>
        </pc:sldMkLst>
      </pc:sldChg>
      <pc:sldChg chg="del">
        <pc:chgData name="Teja Alluru" userId="S::akteja@uw.edu::32b4c903-9c25-44b2-955b-c414e9ad0a17" providerId="AD" clId="Web-{A29EE3CE-6809-44D8-9A36-8D5B226EBF4B}" dt="2021-12-04T04:21:15.509" v="17"/>
        <pc:sldMkLst>
          <pc:docMk/>
          <pc:sldMk cId="4108960758" sldId="530"/>
        </pc:sldMkLst>
      </pc:sldChg>
      <pc:sldChg chg="del">
        <pc:chgData name="Teja Alluru" userId="S::akteja@uw.edu::32b4c903-9c25-44b2-955b-c414e9ad0a17" providerId="AD" clId="Web-{A29EE3CE-6809-44D8-9A36-8D5B226EBF4B}" dt="2021-12-04T04:30:08.681" v="22"/>
        <pc:sldMkLst>
          <pc:docMk/>
          <pc:sldMk cId="1893989035" sldId="535"/>
        </pc:sldMkLst>
      </pc:sldChg>
      <pc:sldChg chg="del">
        <pc:chgData name="Teja Alluru" userId="S::akteja@uw.edu::32b4c903-9c25-44b2-955b-c414e9ad0a17" providerId="AD" clId="Web-{A29EE3CE-6809-44D8-9A36-8D5B226EBF4B}" dt="2021-12-04T04:30:08.681" v="21"/>
        <pc:sldMkLst>
          <pc:docMk/>
          <pc:sldMk cId="1658748929" sldId="536"/>
        </pc:sldMkLst>
      </pc:sldChg>
    </pc:docChg>
  </pc:docChgLst>
  <pc:docChgLst>
    <pc:chgData name="Shalini Bagadhi" userId="S::shalinib@uw.edu::7c98bcf1-bba3-4510-8e41-494a5f6b5dbb" providerId="AD" clId="Web-{D3ABED86-DDA4-46DD-842D-51B63535CAE5}"/>
    <pc:docChg chg="modSld">
      <pc:chgData name="Shalini Bagadhi" userId="S::shalinib@uw.edu::7c98bcf1-bba3-4510-8e41-494a5f6b5dbb" providerId="AD" clId="Web-{D3ABED86-DDA4-46DD-842D-51B63535CAE5}" dt="2021-12-04T04:44:52.714" v="86" actId="20577"/>
      <pc:docMkLst>
        <pc:docMk/>
      </pc:docMkLst>
      <pc:sldChg chg="modSp">
        <pc:chgData name="Shalini Bagadhi" userId="S::shalinib@uw.edu::7c98bcf1-bba3-4510-8e41-494a5f6b5dbb" providerId="AD" clId="Web-{D3ABED86-DDA4-46DD-842D-51B63535CAE5}" dt="2021-12-04T04:44:52.714" v="86" actId="20577"/>
        <pc:sldMkLst>
          <pc:docMk/>
          <pc:sldMk cId="3001172376" sldId="306"/>
        </pc:sldMkLst>
        <pc:spChg chg="mod">
          <ac:chgData name="Shalini Bagadhi" userId="S::shalinib@uw.edu::7c98bcf1-bba3-4510-8e41-494a5f6b5dbb" providerId="AD" clId="Web-{D3ABED86-DDA4-46DD-842D-51B63535CAE5}" dt="2021-12-04T04:44:52.714" v="86" actId="20577"/>
          <ac:spMkLst>
            <pc:docMk/>
            <pc:sldMk cId="3001172376" sldId="306"/>
            <ac:spMk id="4" creationId="{9D0AB8AC-BED7-4AD4-A383-6785FBBBDBCB}"/>
          </ac:spMkLst>
        </pc:spChg>
      </pc:sldChg>
      <pc:sldChg chg="addSp modSp">
        <pc:chgData name="Shalini Bagadhi" userId="S::shalinib@uw.edu::7c98bcf1-bba3-4510-8e41-494a5f6b5dbb" providerId="AD" clId="Web-{D3ABED86-DDA4-46DD-842D-51B63535CAE5}" dt="2021-12-04T04:42:38.417" v="85" actId="1076"/>
        <pc:sldMkLst>
          <pc:docMk/>
          <pc:sldMk cId="1387031529" sldId="534"/>
        </pc:sldMkLst>
        <pc:spChg chg="mod">
          <ac:chgData name="Shalini Bagadhi" userId="S::shalinib@uw.edu::7c98bcf1-bba3-4510-8e41-494a5f6b5dbb" providerId="AD" clId="Web-{D3ABED86-DDA4-46DD-842D-51B63535CAE5}" dt="2021-12-04T04:36:50.276" v="71" actId="20577"/>
          <ac:spMkLst>
            <pc:docMk/>
            <pc:sldMk cId="1387031529" sldId="534"/>
            <ac:spMk id="2" creationId="{DB7A36E3-3FEA-456C-B075-4483FA0184BB}"/>
          </ac:spMkLst>
        </pc:spChg>
        <pc:picChg chg="add mod">
          <ac:chgData name="Shalini Bagadhi" userId="S::shalinib@uw.edu::7c98bcf1-bba3-4510-8e41-494a5f6b5dbb" providerId="AD" clId="Web-{D3ABED86-DDA4-46DD-842D-51B63535CAE5}" dt="2021-12-04T04:42:28.823" v="83" actId="14100"/>
          <ac:picMkLst>
            <pc:docMk/>
            <pc:sldMk cId="1387031529" sldId="534"/>
            <ac:picMk id="4" creationId="{93A6E53D-15F6-45AC-8968-832C424EE3AD}"/>
          </ac:picMkLst>
        </pc:picChg>
        <pc:picChg chg="add mod">
          <ac:chgData name="Shalini Bagadhi" userId="S::shalinib@uw.edu::7c98bcf1-bba3-4510-8e41-494a5f6b5dbb" providerId="AD" clId="Web-{D3ABED86-DDA4-46DD-842D-51B63535CAE5}" dt="2021-12-04T04:42:17.760" v="79" actId="14100"/>
          <ac:picMkLst>
            <pc:docMk/>
            <pc:sldMk cId="1387031529" sldId="534"/>
            <ac:picMk id="5" creationId="{1118BCA4-FCF6-4E0D-9FBB-DE58892BB0E2}"/>
          </ac:picMkLst>
        </pc:picChg>
        <pc:picChg chg="mod">
          <ac:chgData name="Shalini Bagadhi" userId="S::shalinib@uw.edu::7c98bcf1-bba3-4510-8e41-494a5f6b5dbb" providerId="AD" clId="Web-{D3ABED86-DDA4-46DD-842D-51B63535CAE5}" dt="2021-12-04T04:42:38.417" v="85" actId="1076"/>
          <ac:picMkLst>
            <pc:docMk/>
            <pc:sldMk cId="1387031529" sldId="534"/>
            <ac:picMk id="6" creationId="{AAA99872-5890-4AB5-BE43-F3E5315B607E}"/>
          </ac:picMkLst>
        </pc:picChg>
      </pc:sldChg>
    </pc:docChg>
  </pc:docChgLst>
  <pc:docChgLst>
    <pc:chgData name="Teja Alluru" userId="S::akteja@uw.edu::32b4c903-9c25-44b2-955b-c414e9ad0a17" providerId="AD" clId="Web-{4E1DE5C0-C4DF-4C95-AEAA-C0CEDE04783F}"/>
    <pc:docChg chg="modSld">
      <pc:chgData name="Teja Alluru" userId="S::akteja@uw.edu::32b4c903-9c25-44b2-955b-c414e9ad0a17" providerId="AD" clId="Web-{4E1DE5C0-C4DF-4C95-AEAA-C0CEDE04783F}" dt="2021-12-04T03:54:41.853" v="2" actId="1076"/>
      <pc:docMkLst>
        <pc:docMk/>
      </pc:docMkLst>
      <pc:sldChg chg="addSp delSp modSp">
        <pc:chgData name="Teja Alluru" userId="S::akteja@uw.edu::32b4c903-9c25-44b2-955b-c414e9ad0a17" providerId="AD" clId="Web-{4E1DE5C0-C4DF-4C95-AEAA-C0CEDE04783F}" dt="2021-12-04T03:54:41.853" v="2" actId="1076"/>
        <pc:sldMkLst>
          <pc:docMk/>
          <pc:sldMk cId="2500895444" sldId="310"/>
        </pc:sldMkLst>
        <pc:picChg chg="add mod">
          <ac:chgData name="Teja Alluru" userId="S::akteja@uw.edu::32b4c903-9c25-44b2-955b-c414e9ad0a17" providerId="AD" clId="Web-{4E1DE5C0-C4DF-4C95-AEAA-C0CEDE04783F}" dt="2021-12-04T03:54:41.853" v="2" actId="1076"/>
          <ac:picMkLst>
            <pc:docMk/>
            <pc:sldMk cId="2500895444" sldId="310"/>
            <ac:picMk id="4" creationId="{D84A559C-EC59-4387-8173-F2396E6D1475}"/>
          </ac:picMkLst>
        </pc:picChg>
        <pc:picChg chg="del">
          <ac:chgData name="Teja Alluru" userId="S::akteja@uw.edu::32b4c903-9c25-44b2-955b-c414e9ad0a17" providerId="AD" clId="Web-{4E1DE5C0-C4DF-4C95-AEAA-C0CEDE04783F}" dt="2021-12-04T03:54:36.306" v="0"/>
          <ac:picMkLst>
            <pc:docMk/>
            <pc:sldMk cId="2500895444" sldId="310"/>
            <ac:picMk id="27" creationId="{65B6F217-A1CF-4988-BC16-B06F9AFB747E}"/>
          </ac:picMkLst>
        </pc:picChg>
      </pc:sldChg>
    </pc:docChg>
  </pc:docChgLst>
  <pc:docChgLst>
    <pc:chgData name="Teja Alluru" userId="S::akteja@uw.edu::32b4c903-9c25-44b2-955b-c414e9ad0a17" providerId="AD" clId="Web-{81F4C1C8-CE0F-4432-A286-5BB8F1CBC574}"/>
    <pc:docChg chg="modSld">
      <pc:chgData name="Teja Alluru" userId="S::akteja@uw.edu::32b4c903-9c25-44b2-955b-c414e9ad0a17" providerId="AD" clId="Web-{81F4C1C8-CE0F-4432-A286-5BB8F1CBC574}" dt="2021-12-04T03:58:05.512" v="1" actId="20577"/>
      <pc:docMkLst>
        <pc:docMk/>
      </pc:docMkLst>
      <pc:sldChg chg="modSp">
        <pc:chgData name="Teja Alluru" userId="S::akteja@uw.edu::32b4c903-9c25-44b2-955b-c414e9ad0a17" providerId="AD" clId="Web-{81F4C1C8-CE0F-4432-A286-5BB8F1CBC574}" dt="2021-12-04T03:58:05.512" v="1" actId="20577"/>
        <pc:sldMkLst>
          <pc:docMk/>
          <pc:sldMk cId="4076863531" sldId="305"/>
        </pc:sldMkLst>
        <pc:spChg chg="mod">
          <ac:chgData name="Teja Alluru" userId="S::akteja@uw.edu::32b4c903-9c25-44b2-955b-c414e9ad0a17" providerId="AD" clId="Web-{81F4C1C8-CE0F-4432-A286-5BB8F1CBC574}" dt="2021-12-04T03:58:05.512" v="1" actId="20577"/>
          <ac:spMkLst>
            <pc:docMk/>
            <pc:sldMk cId="4076863531" sldId="305"/>
            <ac:spMk id="2" creationId="{1154D237-33BD-4A09-B6B1-D3AD301B4B36}"/>
          </ac:spMkLst>
        </pc:spChg>
      </pc:sldChg>
    </pc:docChg>
  </pc:docChgLst>
  <pc:docChgLst>
    <pc:chgData name="Teja Alluru" userId="S::akteja@uw.edu::32b4c903-9c25-44b2-955b-c414e9ad0a17" providerId="AD" clId="Web-{14F1995D-00B8-466F-B8BD-144FC1394794}"/>
    <pc:docChg chg="modSld">
      <pc:chgData name="Teja Alluru" userId="S::akteja@uw.edu::32b4c903-9c25-44b2-955b-c414e9ad0a17" providerId="AD" clId="Web-{14F1995D-00B8-466F-B8BD-144FC1394794}" dt="2021-12-04T06:10:58.690" v="18" actId="20577"/>
      <pc:docMkLst>
        <pc:docMk/>
      </pc:docMkLst>
      <pc:sldChg chg="modSp">
        <pc:chgData name="Teja Alluru" userId="S::akteja@uw.edu::32b4c903-9c25-44b2-955b-c414e9ad0a17" providerId="AD" clId="Web-{14F1995D-00B8-466F-B8BD-144FC1394794}" dt="2021-12-04T06:10:58.690" v="18" actId="20577"/>
        <pc:sldMkLst>
          <pc:docMk/>
          <pc:sldMk cId="3196349001" sldId="296"/>
        </pc:sldMkLst>
        <pc:spChg chg="mod">
          <ac:chgData name="Teja Alluru" userId="S::akteja@uw.edu::32b4c903-9c25-44b2-955b-c414e9ad0a17" providerId="AD" clId="Web-{14F1995D-00B8-466F-B8BD-144FC1394794}" dt="2021-12-04T06:10:31.175" v="8" actId="20577"/>
          <ac:spMkLst>
            <pc:docMk/>
            <pc:sldMk cId="3196349001" sldId="296"/>
            <ac:spMk id="3" creationId="{90B5AC9C-79F0-4731-8D14-5964488BBC65}"/>
          </ac:spMkLst>
        </pc:spChg>
        <pc:spChg chg="mod">
          <ac:chgData name="Teja Alluru" userId="S::akteja@uw.edu::32b4c903-9c25-44b2-955b-c414e9ad0a17" providerId="AD" clId="Web-{14F1995D-00B8-466F-B8BD-144FC1394794}" dt="2021-12-04T06:10:39.784" v="9" actId="20577"/>
          <ac:spMkLst>
            <pc:docMk/>
            <pc:sldMk cId="3196349001" sldId="296"/>
            <ac:spMk id="115" creationId="{86F8722E-EFE8-4C35-B60C-3A2ED2585F93}"/>
          </ac:spMkLst>
        </pc:spChg>
        <pc:spChg chg="mod">
          <ac:chgData name="Teja Alluru" userId="S::akteja@uw.edu::32b4c903-9c25-44b2-955b-c414e9ad0a17" providerId="AD" clId="Web-{14F1995D-00B8-466F-B8BD-144FC1394794}" dt="2021-12-04T06:10:44.550" v="11" actId="20577"/>
          <ac:spMkLst>
            <pc:docMk/>
            <pc:sldMk cId="3196349001" sldId="296"/>
            <ac:spMk id="116" creationId="{71E14596-2F9D-4F11-BE7A-398B4EBEB95E}"/>
          </ac:spMkLst>
        </pc:spChg>
        <pc:spChg chg="mod">
          <ac:chgData name="Teja Alluru" userId="S::akteja@uw.edu::32b4c903-9c25-44b2-955b-c414e9ad0a17" providerId="AD" clId="Web-{14F1995D-00B8-466F-B8BD-144FC1394794}" dt="2021-12-04T06:10:48.300" v="13" actId="20577"/>
          <ac:spMkLst>
            <pc:docMk/>
            <pc:sldMk cId="3196349001" sldId="296"/>
            <ac:spMk id="117" creationId="{15442A29-39BC-4035-8734-36D99DFAEE81}"/>
          </ac:spMkLst>
        </pc:spChg>
        <pc:spChg chg="mod">
          <ac:chgData name="Teja Alluru" userId="S::akteja@uw.edu::32b4c903-9c25-44b2-955b-c414e9ad0a17" providerId="AD" clId="Web-{14F1995D-00B8-466F-B8BD-144FC1394794}" dt="2021-12-04T06:10:52.269" v="15" actId="20577"/>
          <ac:spMkLst>
            <pc:docMk/>
            <pc:sldMk cId="3196349001" sldId="296"/>
            <ac:spMk id="118" creationId="{6D4374B7-14D4-4370-A357-C41EDB0F6EA6}"/>
          </ac:spMkLst>
        </pc:spChg>
        <pc:spChg chg="mod">
          <ac:chgData name="Teja Alluru" userId="S::akteja@uw.edu::32b4c903-9c25-44b2-955b-c414e9ad0a17" providerId="AD" clId="Web-{14F1995D-00B8-466F-B8BD-144FC1394794}" dt="2021-12-04T06:10:58.690" v="18" actId="20577"/>
          <ac:spMkLst>
            <pc:docMk/>
            <pc:sldMk cId="3196349001" sldId="296"/>
            <ac:spMk id="128" creationId="{14491567-9BE5-4F09-858E-9B74AEC63246}"/>
          </ac:spMkLst>
        </pc:spChg>
      </pc:sldChg>
    </pc:docChg>
  </pc:docChgLst>
  <pc:docChgLst>
    <pc:chgData name="Teja Alluru" userId="S::akteja@uw.edu::32b4c903-9c25-44b2-955b-c414e9ad0a17" providerId="AD" clId="Web-{F2433C42-6185-4016-A65F-9AF16B235BB5}"/>
    <pc:docChg chg="modSld">
      <pc:chgData name="Teja Alluru" userId="S::akteja@uw.edu::32b4c903-9c25-44b2-955b-c414e9ad0a17" providerId="AD" clId="Web-{F2433C42-6185-4016-A65F-9AF16B235BB5}" dt="2021-12-04T06:07:12.533" v="4" actId="20577"/>
      <pc:docMkLst>
        <pc:docMk/>
      </pc:docMkLst>
      <pc:sldChg chg="delSp modSp">
        <pc:chgData name="Teja Alluru" userId="S::akteja@uw.edu::32b4c903-9c25-44b2-955b-c414e9ad0a17" providerId="AD" clId="Web-{F2433C42-6185-4016-A65F-9AF16B235BB5}" dt="2021-12-04T06:07:12.533" v="4" actId="20577"/>
        <pc:sldMkLst>
          <pc:docMk/>
          <pc:sldMk cId="3196349001" sldId="296"/>
        </pc:sldMkLst>
        <pc:spChg chg="del">
          <ac:chgData name="Teja Alluru" userId="S::akteja@uw.edu::32b4c903-9c25-44b2-955b-c414e9ad0a17" providerId="AD" clId="Web-{F2433C42-6185-4016-A65F-9AF16B235BB5}" dt="2021-12-04T06:06:57.095" v="0"/>
          <ac:spMkLst>
            <pc:docMk/>
            <pc:sldMk cId="3196349001" sldId="296"/>
            <ac:spMk id="61" creationId="{3868D92C-032A-4C65-AD30-707E20CF73A5}"/>
          </ac:spMkLst>
        </pc:spChg>
        <pc:spChg chg="mod">
          <ac:chgData name="Teja Alluru" userId="S::akteja@uw.edu::32b4c903-9c25-44b2-955b-c414e9ad0a17" providerId="AD" clId="Web-{F2433C42-6185-4016-A65F-9AF16B235BB5}" dt="2021-12-04T06:07:01.626" v="2" actId="20577"/>
          <ac:spMkLst>
            <pc:docMk/>
            <pc:sldMk cId="3196349001" sldId="296"/>
            <ac:spMk id="147" creationId="{C20688A3-4C42-481E-BCC7-26B132113773}"/>
          </ac:spMkLst>
        </pc:spChg>
        <pc:spChg chg="mod">
          <ac:chgData name="Teja Alluru" userId="S::akteja@uw.edu::32b4c903-9c25-44b2-955b-c414e9ad0a17" providerId="AD" clId="Web-{F2433C42-6185-4016-A65F-9AF16B235BB5}" dt="2021-12-04T06:07:12.533" v="4" actId="20577"/>
          <ac:spMkLst>
            <pc:docMk/>
            <pc:sldMk cId="3196349001" sldId="296"/>
            <ac:spMk id="160" creationId="{749D4B4C-877E-4FE9-8C06-94D089D70282}"/>
          </ac:spMkLst>
        </pc:spChg>
      </pc:sldChg>
    </pc:docChg>
  </pc:docChgLst>
  <pc:docChgLst>
    <pc:chgData name="Marion C LaRocque" userId="S::mtib76@uw.edu::618baa9e-f4ba-4090-a195-79c2112bb9cb" providerId="AD" clId="Web-{92B4A2CE-85B1-E3DF-308E-5F341F606438}"/>
    <pc:docChg chg="modSld">
      <pc:chgData name="Marion C LaRocque" userId="S::mtib76@uw.edu::618baa9e-f4ba-4090-a195-79c2112bb9cb" providerId="AD" clId="Web-{92B4A2CE-85B1-E3DF-308E-5F341F606438}" dt="2021-12-04T04:16:42.191" v="66" actId="20577"/>
      <pc:docMkLst>
        <pc:docMk/>
      </pc:docMkLst>
      <pc:sldChg chg="modNotes">
        <pc:chgData name="Marion C LaRocque" userId="S::mtib76@uw.edu::618baa9e-f4ba-4090-a195-79c2112bb9cb" providerId="AD" clId="Web-{92B4A2CE-85B1-E3DF-308E-5F341F606438}" dt="2021-12-04T04:01:58.644" v="42"/>
        <pc:sldMkLst>
          <pc:docMk/>
          <pc:sldMk cId="873642186" sldId="304"/>
        </pc:sldMkLst>
      </pc:sldChg>
      <pc:sldChg chg="modSp">
        <pc:chgData name="Marion C LaRocque" userId="S::mtib76@uw.edu::618baa9e-f4ba-4090-a195-79c2112bb9cb" providerId="AD" clId="Web-{92B4A2CE-85B1-E3DF-308E-5F341F606438}" dt="2021-12-04T04:16:42.191" v="66" actId="20577"/>
        <pc:sldMkLst>
          <pc:docMk/>
          <pc:sldMk cId="3001172376" sldId="306"/>
        </pc:sldMkLst>
        <pc:spChg chg="mod">
          <ac:chgData name="Marion C LaRocque" userId="S::mtib76@uw.edu::618baa9e-f4ba-4090-a195-79c2112bb9cb" providerId="AD" clId="Web-{92B4A2CE-85B1-E3DF-308E-5F341F606438}" dt="2021-12-04T04:16:42.191" v="66" actId="20577"/>
          <ac:spMkLst>
            <pc:docMk/>
            <pc:sldMk cId="3001172376" sldId="306"/>
            <ac:spMk id="4" creationId="{9D0AB8AC-BED7-4AD4-A383-6785FBBBDBCB}"/>
          </ac:spMkLst>
        </pc:spChg>
      </pc:sldChg>
      <pc:sldChg chg="modSp">
        <pc:chgData name="Marion C LaRocque" userId="S::mtib76@uw.edu::618baa9e-f4ba-4090-a195-79c2112bb9cb" providerId="AD" clId="Web-{92B4A2CE-85B1-E3DF-308E-5F341F606438}" dt="2021-12-04T04:04:17.712" v="55" actId="20577"/>
        <pc:sldMkLst>
          <pc:docMk/>
          <pc:sldMk cId="2330844633" sldId="311"/>
        </pc:sldMkLst>
        <pc:spChg chg="mod">
          <ac:chgData name="Marion C LaRocque" userId="S::mtib76@uw.edu::618baa9e-f4ba-4090-a195-79c2112bb9cb" providerId="AD" clId="Web-{92B4A2CE-85B1-E3DF-308E-5F341F606438}" dt="2021-12-04T04:04:17.712" v="55" actId="20577"/>
          <ac:spMkLst>
            <pc:docMk/>
            <pc:sldMk cId="2330844633" sldId="311"/>
            <ac:spMk id="3" creationId="{82002503-EC35-434F-95D1-759B50429F42}"/>
          </ac:spMkLst>
        </pc:spChg>
      </pc:sldChg>
      <pc:sldChg chg="modSp">
        <pc:chgData name="Marion C LaRocque" userId="S::mtib76@uw.edu::618baa9e-f4ba-4090-a195-79c2112bb9cb" providerId="AD" clId="Web-{92B4A2CE-85B1-E3DF-308E-5F341F606438}" dt="2021-12-04T04:00:25.424" v="36" actId="20577"/>
        <pc:sldMkLst>
          <pc:docMk/>
          <pc:sldMk cId="1525927376" sldId="316"/>
        </pc:sldMkLst>
        <pc:spChg chg="mod">
          <ac:chgData name="Marion C LaRocque" userId="S::mtib76@uw.edu::618baa9e-f4ba-4090-a195-79c2112bb9cb" providerId="AD" clId="Web-{92B4A2CE-85B1-E3DF-308E-5F341F606438}" dt="2021-12-04T04:00:25.424" v="36" actId="20577"/>
          <ac:spMkLst>
            <pc:docMk/>
            <pc:sldMk cId="1525927376" sldId="316"/>
            <ac:spMk id="2" creationId="{1154D237-33BD-4A09-B6B1-D3AD301B4B36}"/>
          </ac:spMkLst>
        </pc:spChg>
      </pc:sldChg>
      <pc:sldChg chg="modSp">
        <pc:chgData name="Marion C LaRocque" userId="S::mtib76@uw.edu::618baa9e-f4ba-4090-a195-79c2112bb9cb" providerId="AD" clId="Web-{92B4A2CE-85B1-E3DF-308E-5F341F606438}" dt="2021-12-04T04:16:10.034" v="60" actId="20577"/>
        <pc:sldMkLst>
          <pc:docMk/>
          <pc:sldMk cId="1187819590" sldId="525"/>
        </pc:sldMkLst>
        <pc:spChg chg="mod">
          <ac:chgData name="Marion C LaRocque" userId="S::mtib76@uw.edu::618baa9e-f4ba-4090-a195-79c2112bb9cb" providerId="AD" clId="Web-{92B4A2CE-85B1-E3DF-308E-5F341F606438}" dt="2021-12-04T04:16:10.034" v="60" actId="20577"/>
          <ac:spMkLst>
            <pc:docMk/>
            <pc:sldMk cId="1187819590" sldId="525"/>
            <ac:spMk id="2" creationId="{DB7A36E3-3FEA-456C-B075-4483FA0184BB}"/>
          </ac:spMkLst>
        </pc:spChg>
        <pc:grpChg chg="mod">
          <ac:chgData name="Marion C LaRocque" userId="S::mtib76@uw.edu::618baa9e-f4ba-4090-a195-79c2112bb9cb" providerId="AD" clId="Web-{92B4A2CE-85B1-E3DF-308E-5F341F606438}" dt="2021-12-04T04:01:36.894" v="37" actId="1076"/>
          <ac:grpSpMkLst>
            <pc:docMk/>
            <pc:sldMk cId="1187819590" sldId="525"/>
            <ac:grpSpMk id="12" creationId="{3967A2F8-6AFF-4C4F-B26A-3A0D56144AA8}"/>
          </ac:grpSpMkLst>
        </pc:grpChg>
      </pc:sldChg>
      <pc:sldChg chg="modSp">
        <pc:chgData name="Marion C LaRocque" userId="S::mtib76@uw.edu::618baa9e-f4ba-4090-a195-79c2112bb9cb" providerId="AD" clId="Web-{92B4A2CE-85B1-E3DF-308E-5F341F606438}" dt="2021-12-04T04:16:22.019" v="61" actId="20577"/>
        <pc:sldMkLst>
          <pc:docMk/>
          <pc:sldMk cId="3444370790" sldId="526"/>
        </pc:sldMkLst>
        <pc:spChg chg="mod">
          <ac:chgData name="Marion C LaRocque" userId="S::mtib76@uw.edu::618baa9e-f4ba-4090-a195-79c2112bb9cb" providerId="AD" clId="Web-{92B4A2CE-85B1-E3DF-308E-5F341F606438}" dt="2021-12-04T04:16:22.019" v="61" actId="20577"/>
          <ac:spMkLst>
            <pc:docMk/>
            <pc:sldMk cId="3444370790" sldId="526"/>
            <ac:spMk id="8" creationId="{92641378-567C-4195-86EB-1CB0D89E4918}"/>
          </ac:spMkLst>
        </pc:spChg>
      </pc:sldChg>
    </pc:docChg>
  </pc:docChgLst>
  <pc:docChgLst>
    <pc:chgData name="Teja Alluru" userId="S::akteja@uw.edu::32b4c903-9c25-44b2-955b-c414e9ad0a17" providerId="AD" clId="Web-{B56DB107-3640-4098-82B3-7BBBBECE15CA}"/>
    <pc:docChg chg="modSld sldOrd">
      <pc:chgData name="Teja Alluru" userId="S::akteja@uw.edu::32b4c903-9c25-44b2-955b-c414e9ad0a17" providerId="AD" clId="Web-{B56DB107-3640-4098-82B3-7BBBBECE15CA}" dt="2021-12-04T04:48:28.329" v="13"/>
      <pc:docMkLst>
        <pc:docMk/>
      </pc:docMkLst>
      <pc:sldChg chg="addSp delSp modSp ord">
        <pc:chgData name="Teja Alluru" userId="S::akteja@uw.edu::32b4c903-9c25-44b2-955b-c414e9ad0a17" providerId="AD" clId="Web-{B56DB107-3640-4098-82B3-7BBBBECE15CA}" dt="2021-12-04T04:48:28.329" v="13"/>
        <pc:sldMkLst>
          <pc:docMk/>
          <pc:sldMk cId="4219319654" sldId="302"/>
        </pc:sldMkLst>
        <pc:picChg chg="add del mod">
          <ac:chgData name="Teja Alluru" userId="S::akteja@uw.edu::32b4c903-9c25-44b2-955b-c414e9ad0a17" providerId="AD" clId="Web-{B56DB107-3640-4098-82B3-7BBBBECE15CA}" dt="2021-12-04T04:48:28.329" v="13"/>
          <ac:picMkLst>
            <pc:docMk/>
            <pc:sldMk cId="4219319654" sldId="302"/>
            <ac:picMk id="38" creationId="{40994AB5-C8DD-4596-8A84-46107BE1B616}"/>
          </ac:picMkLst>
        </pc:picChg>
      </pc:sldChg>
      <pc:sldChg chg="addSp delSp modSp">
        <pc:chgData name="Teja Alluru" userId="S::akteja@uw.edu::32b4c903-9c25-44b2-955b-c414e9ad0a17" providerId="AD" clId="Web-{B56DB107-3640-4098-82B3-7BBBBECE15CA}" dt="2021-12-04T04:47:59.220" v="11"/>
        <pc:sldMkLst>
          <pc:docMk/>
          <pc:sldMk cId="3001172376" sldId="306"/>
        </pc:sldMkLst>
        <pc:picChg chg="add del mod">
          <ac:chgData name="Teja Alluru" userId="S::akteja@uw.edu::32b4c903-9c25-44b2-955b-c414e9ad0a17" providerId="AD" clId="Web-{B56DB107-3640-4098-82B3-7BBBBECE15CA}" dt="2021-12-04T04:47:59.220" v="11"/>
          <ac:picMkLst>
            <pc:docMk/>
            <pc:sldMk cId="3001172376" sldId="306"/>
            <ac:picMk id="2" creationId="{E1512E00-0CF1-46F7-A905-66230AB248C2}"/>
          </ac:picMkLst>
        </pc:picChg>
      </pc:sldChg>
      <pc:sldChg chg="delSp modSp">
        <pc:chgData name="Teja Alluru" userId="S::akteja@uw.edu::32b4c903-9c25-44b2-955b-c414e9ad0a17" providerId="AD" clId="Web-{B56DB107-3640-4098-82B3-7BBBBECE15CA}" dt="2021-12-04T04:35:20.212" v="8" actId="20577"/>
        <pc:sldMkLst>
          <pc:docMk/>
          <pc:sldMk cId="3060742388" sldId="312"/>
        </pc:sldMkLst>
        <pc:spChg chg="del">
          <ac:chgData name="Teja Alluru" userId="S::akteja@uw.edu::32b4c903-9c25-44b2-955b-c414e9ad0a17" providerId="AD" clId="Web-{B56DB107-3640-4098-82B3-7BBBBECE15CA}" dt="2021-12-04T04:34:36.213" v="2"/>
          <ac:spMkLst>
            <pc:docMk/>
            <pc:sldMk cId="3060742388" sldId="312"/>
            <ac:spMk id="2" creationId="{C5FC5C6E-6FA6-47A5-AE45-BCB01258CAE4}"/>
          </ac:spMkLst>
        </pc:spChg>
        <pc:spChg chg="mod">
          <ac:chgData name="Teja Alluru" userId="S::akteja@uw.edu::32b4c903-9c25-44b2-955b-c414e9ad0a17" providerId="AD" clId="Web-{B56DB107-3640-4098-82B3-7BBBBECE15CA}" dt="2021-12-04T04:35:20.212" v="8" actId="20577"/>
          <ac:spMkLst>
            <pc:docMk/>
            <pc:sldMk cId="3060742388" sldId="312"/>
            <ac:spMk id="3" creationId="{188997FC-BA63-4126-B9B3-C295529AC902}"/>
          </ac:spMkLst>
        </pc:spChg>
      </pc:sldChg>
    </pc:docChg>
  </pc:docChgLst>
  <pc:docChgLst>
    <pc:chgData name="Teja Alluru" userId="32b4c903-9c25-44b2-955b-c414e9ad0a17" providerId="ADAL" clId="{0DD909B7-69E2-4756-B502-12F5EDF57F7B}"/>
    <pc:docChg chg="addSld delSld modSld">
      <pc:chgData name="Teja Alluru" userId="32b4c903-9c25-44b2-955b-c414e9ad0a17" providerId="ADAL" clId="{0DD909B7-69E2-4756-B502-12F5EDF57F7B}" dt="2021-12-04T06:06:11.933" v="18" actId="20577"/>
      <pc:docMkLst>
        <pc:docMk/>
      </pc:docMkLst>
      <pc:sldChg chg="modSp add mod">
        <pc:chgData name="Teja Alluru" userId="32b4c903-9c25-44b2-955b-c414e9ad0a17" providerId="ADAL" clId="{0DD909B7-69E2-4756-B502-12F5EDF57F7B}" dt="2021-12-04T06:06:11.933" v="18" actId="20577"/>
        <pc:sldMkLst>
          <pc:docMk/>
          <pc:sldMk cId="3196349001" sldId="296"/>
        </pc:sldMkLst>
        <pc:spChg chg="mod">
          <ac:chgData name="Teja Alluru" userId="32b4c903-9c25-44b2-955b-c414e9ad0a17" providerId="ADAL" clId="{0DD909B7-69E2-4756-B502-12F5EDF57F7B}" dt="2021-12-04T06:05:58.231" v="6" actId="20577"/>
          <ac:spMkLst>
            <pc:docMk/>
            <pc:sldMk cId="3196349001" sldId="296"/>
            <ac:spMk id="115" creationId="{86F8722E-EFE8-4C35-B60C-3A2ED2585F93}"/>
          </ac:spMkLst>
        </pc:spChg>
        <pc:spChg chg="mod">
          <ac:chgData name="Teja Alluru" userId="32b4c903-9c25-44b2-955b-c414e9ad0a17" providerId="ADAL" clId="{0DD909B7-69E2-4756-B502-12F5EDF57F7B}" dt="2021-12-04T06:06:01.674" v="9" actId="20577"/>
          <ac:spMkLst>
            <pc:docMk/>
            <pc:sldMk cId="3196349001" sldId="296"/>
            <ac:spMk id="116" creationId="{71E14596-2F9D-4F11-BE7A-398B4EBEB95E}"/>
          </ac:spMkLst>
        </pc:spChg>
        <pc:spChg chg="mod">
          <ac:chgData name="Teja Alluru" userId="32b4c903-9c25-44b2-955b-c414e9ad0a17" providerId="ADAL" clId="{0DD909B7-69E2-4756-B502-12F5EDF57F7B}" dt="2021-12-04T06:06:05.210" v="12" actId="20577"/>
          <ac:spMkLst>
            <pc:docMk/>
            <pc:sldMk cId="3196349001" sldId="296"/>
            <ac:spMk id="117" creationId="{15442A29-39BC-4035-8734-36D99DFAEE81}"/>
          </ac:spMkLst>
        </pc:spChg>
        <pc:spChg chg="mod">
          <ac:chgData name="Teja Alluru" userId="32b4c903-9c25-44b2-955b-c414e9ad0a17" providerId="ADAL" clId="{0DD909B7-69E2-4756-B502-12F5EDF57F7B}" dt="2021-12-04T06:06:09.245" v="15" actId="20577"/>
          <ac:spMkLst>
            <pc:docMk/>
            <pc:sldMk cId="3196349001" sldId="296"/>
            <ac:spMk id="118" creationId="{6D4374B7-14D4-4370-A357-C41EDB0F6EA6}"/>
          </ac:spMkLst>
        </pc:spChg>
        <pc:spChg chg="mod">
          <ac:chgData name="Teja Alluru" userId="32b4c903-9c25-44b2-955b-c414e9ad0a17" providerId="ADAL" clId="{0DD909B7-69E2-4756-B502-12F5EDF57F7B}" dt="2021-12-04T06:06:11.933" v="18" actId="20577"/>
          <ac:spMkLst>
            <pc:docMk/>
            <pc:sldMk cId="3196349001" sldId="296"/>
            <ac:spMk id="128" creationId="{14491567-9BE5-4F09-858E-9B74AEC63246}"/>
          </ac:spMkLst>
        </pc:spChg>
      </pc:sldChg>
      <pc:sldChg chg="del">
        <pc:chgData name="Teja Alluru" userId="32b4c903-9c25-44b2-955b-c414e9ad0a17" providerId="ADAL" clId="{0DD909B7-69E2-4756-B502-12F5EDF57F7B}" dt="2021-12-04T04:49:34.080" v="1" actId="2696"/>
        <pc:sldMkLst>
          <pc:docMk/>
          <pc:sldMk cId="4219319654" sldId="302"/>
        </pc:sldMkLst>
      </pc:sldChg>
      <pc:sldChg chg="del">
        <pc:chgData name="Teja Alluru" userId="32b4c903-9c25-44b2-955b-c414e9ad0a17" providerId="ADAL" clId="{0DD909B7-69E2-4756-B502-12F5EDF57F7B}" dt="2021-12-04T06:05:45.748" v="3" actId="2696"/>
        <pc:sldMkLst>
          <pc:docMk/>
          <pc:sldMk cId="3900068574" sldId="315"/>
        </pc:sldMkLst>
      </pc:sldChg>
      <pc:sldChg chg="add">
        <pc:chgData name="Teja Alluru" userId="32b4c903-9c25-44b2-955b-c414e9ad0a17" providerId="ADAL" clId="{0DD909B7-69E2-4756-B502-12F5EDF57F7B}" dt="2021-12-04T04:49:30.908" v="0"/>
        <pc:sldMkLst>
          <pc:docMk/>
          <pc:sldMk cId="803620891" sldId="5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D8A3C-B398-48DE-845B-2378A0477A89}" type="datetimeFigureOut">
              <a:rPr lang="en-IN" smtClean="0"/>
              <a:t>12-03-2022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9CDEB-19EB-466E-A303-6CA0C25BDF0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198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9CDEB-19EB-466E-A303-6CA0C25BDF07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15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9CDEB-19EB-466E-A303-6CA0C25BDF07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977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408680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112" y="6354234"/>
            <a:ext cx="3386667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052" y="4613080"/>
            <a:ext cx="1854261" cy="121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1842045"/>
            <a:ext cx="92964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TITLE HERE</a:t>
            </a:r>
            <a:br>
              <a:rPr lang="en-US"/>
            </a:br>
            <a:r>
              <a:rPr lang="en-US"/>
              <a:t>ENCODE NORMAL</a:t>
            </a:r>
            <a:br>
              <a:rPr lang="en-US"/>
            </a:br>
            <a:r>
              <a:rPr lang="en-US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78987"/>
            <a:ext cx="18288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H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2" y="4619073"/>
            <a:ext cx="1828800" cy="1245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1837361"/>
            <a:ext cx="9296400" cy="2646441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TITLE HERE</a:t>
            </a:r>
            <a:br>
              <a:rPr lang="en-US"/>
            </a:br>
            <a:r>
              <a:rPr lang="en-US"/>
              <a:t>ENCODE NORMAL</a:t>
            </a:r>
            <a:br>
              <a:rPr lang="en-US"/>
            </a:br>
            <a:r>
              <a:rPr lang="en-US"/>
              <a:t>BLACK, 50 PT. </a:t>
            </a:r>
          </a:p>
        </p:txBody>
      </p:sp>
      <p:pic>
        <p:nvPicPr>
          <p:cNvPr id="7" name="Picture 6" descr="W Logo_Purple_2685_HEX.png">
            <a:extLst>
              <a:ext uri="{FF2B5EF4-FFF2-40B4-BE49-F238E27FC236}">
                <a16:creationId xmlns:a16="http://schemas.microsoft.com/office/drawing/2014/main" id="{CDEE79FF-D9A5-C041-A161-5972DEBB5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78987"/>
            <a:ext cx="1828800" cy="923544"/>
          </a:xfrm>
          <a:prstGeom prst="rect">
            <a:avLst/>
          </a:prstGeom>
        </p:spPr>
      </p:pic>
      <p:pic>
        <p:nvPicPr>
          <p:cNvPr id="8" name="Picture 7" descr="Wordmark_center_Purple_HEX.png">
            <a:extLst>
              <a:ext uri="{FF2B5EF4-FFF2-40B4-BE49-F238E27FC236}">
                <a16:creationId xmlns:a16="http://schemas.microsoft.com/office/drawing/2014/main" id="{57ED9C3A-8952-524C-A136-5AA379905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9" name="Picture 8" descr="Bar_RtAngle_HEX.png">
            <a:extLst>
              <a:ext uri="{FF2B5EF4-FFF2-40B4-BE49-F238E27FC236}">
                <a16:creationId xmlns:a16="http://schemas.microsoft.com/office/drawing/2014/main" id="{E775A836-8474-8C4D-8F4C-754BB8B9F9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2" y="4619073"/>
            <a:ext cx="1828800" cy="12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4" y="2320239"/>
            <a:ext cx="10929485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SUB-HEADER HERE (UNI SANS LIGHT, 24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9" name="Picture 8" descr="Bar_RtAngle_H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402894"/>
            <a:ext cx="1828268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371511"/>
            <a:ext cx="1091288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  <p:pic>
        <p:nvPicPr>
          <p:cNvPr id="8" name="Picture 7" descr="Wordmark_center_Purple_HEX.png">
            <a:extLst>
              <a:ext uri="{FF2B5EF4-FFF2-40B4-BE49-F238E27FC236}">
                <a16:creationId xmlns:a16="http://schemas.microsoft.com/office/drawing/2014/main" id="{E0A17E96-FB41-854B-8C9B-E25CD24A3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10" name="Picture 9" descr="Bar_RtAngle_HEX.png">
            <a:extLst>
              <a:ext uri="{FF2B5EF4-FFF2-40B4-BE49-F238E27FC236}">
                <a16:creationId xmlns:a16="http://schemas.microsoft.com/office/drawing/2014/main" id="{AF9A0362-CA48-0A4B-93AB-ADC69AC6A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402894"/>
            <a:ext cx="1828268" cy="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60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769275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Bulleted 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8" name="Picture 7" descr="Bar_RtAngle_H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402894"/>
            <a:ext cx="1828268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371511"/>
            <a:ext cx="10752672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  <p:pic>
        <p:nvPicPr>
          <p:cNvPr id="9" name="Picture 8" descr="Wordmark_center_Purple_HEX.png">
            <a:extLst>
              <a:ext uri="{FF2B5EF4-FFF2-40B4-BE49-F238E27FC236}">
                <a16:creationId xmlns:a16="http://schemas.microsoft.com/office/drawing/2014/main" id="{E359B676-F3A5-1143-8293-C8A1B25A1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10" name="Picture 9" descr="Bar_RtAngle_HEX.png">
            <a:extLst>
              <a:ext uri="{FF2B5EF4-FFF2-40B4-BE49-F238E27FC236}">
                <a16:creationId xmlns:a16="http://schemas.microsoft.com/office/drawing/2014/main" id="{7B1CA094-104C-1749-A442-525EAD70F7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402894"/>
            <a:ext cx="1828268" cy="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31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Wordmark_center_Purple_H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H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402894"/>
            <a:ext cx="1828268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1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  <p:pic>
        <p:nvPicPr>
          <p:cNvPr id="7" name="Picture 6" descr="Wordmark_center_Purple_HEX.png">
            <a:extLst>
              <a:ext uri="{FF2B5EF4-FFF2-40B4-BE49-F238E27FC236}">
                <a16:creationId xmlns:a16="http://schemas.microsoft.com/office/drawing/2014/main" id="{E415C3DD-6AB9-FD43-94CF-DB6F5AE91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9" name="Picture 8" descr="Bar_RtAngle_HEX.png">
            <a:extLst>
              <a:ext uri="{FF2B5EF4-FFF2-40B4-BE49-F238E27FC236}">
                <a16:creationId xmlns:a16="http://schemas.microsoft.com/office/drawing/2014/main" id="{78E0B594-1487-B243-9731-36F3F87516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402894"/>
            <a:ext cx="1828268" cy="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36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78987"/>
            <a:ext cx="18288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6" name="Picture 5" descr="Bar_RtAng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2" y="4619073"/>
            <a:ext cx="1828800" cy="1245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1837361"/>
            <a:ext cx="9296400" cy="2646441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TITLE HERE</a:t>
            </a:r>
            <a:br>
              <a:rPr lang="en-US"/>
            </a:br>
            <a:r>
              <a:rPr lang="en-US"/>
              <a:t>ENCODE NORMAL</a:t>
            </a:r>
            <a:br>
              <a:rPr lang="en-US"/>
            </a:br>
            <a:r>
              <a:rPr lang="en-US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980522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769275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Bulleted 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8" name="Picture 7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402894"/>
            <a:ext cx="1828268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371511"/>
            <a:ext cx="10752672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3115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4" y="2320239"/>
            <a:ext cx="10929485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SUB-HEADER HERE (UNI SANS LIGHT, 24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9" name="Picture 8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402894"/>
            <a:ext cx="1828268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371511"/>
            <a:ext cx="1091288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34105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408680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112" y="6354234"/>
            <a:ext cx="3386667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052" y="4613080"/>
            <a:ext cx="1854261" cy="121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1842045"/>
            <a:ext cx="92964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TITLE HERE</a:t>
            </a:r>
            <a:br>
              <a:rPr lang="en-US"/>
            </a:br>
            <a:r>
              <a:rPr lang="en-US"/>
              <a:t>ENCODE NORMAL</a:t>
            </a:r>
            <a:br>
              <a:rPr lang="en-US"/>
            </a:br>
            <a:r>
              <a:rPr lang="en-US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1229327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4" y="2320239"/>
            <a:ext cx="10929485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1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SUB-HEADER HERE (UNI SANS REGULAR, 24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112" y="6354234"/>
            <a:ext cx="3386667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127" y="1425025"/>
            <a:ext cx="1150279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79830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769275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Bulleted 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112" y="6354234"/>
            <a:ext cx="3386667" cy="26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127" y="1425025"/>
            <a:ext cx="1150279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371511"/>
            <a:ext cx="10617451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8073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4" y="2320239"/>
            <a:ext cx="10929485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1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SUB-HEADER HERE (UNI SANS REGULAR, 24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112" y="6354234"/>
            <a:ext cx="3386667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127" y="1425025"/>
            <a:ext cx="1150279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112" y="6354234"/>
            <a:ext cx="3386667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127" y="1425025"/>
            <a:ext cx="1150279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1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02513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7" name="Picture 6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78987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9284" y="4587525"/>
            <a:ext cx="1854261" cy="1214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95676" y="1880380"/>
            <a:ext cx="9296400" cy="2646441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TITLE HERE</a:t>
            </a:r>
            <a:br>
              <a:rPr lang="en-US"/>
            </a:br>
            <a:r>
              <a:rPr lang="en-US"/>
              <a:t>ENCODE NORMAL</a:t>
            </a:r>
            <a:br>
              <a:rPr lang="en-US"/>
            </a:br>
            <a:r>
              <a:rPr lang="en-US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547538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4" y="2320239"/>
            <a:ext cx="10929485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SUB-HEADER HERE (UNI SANS LIGHT, 24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283" y="1426989"/>
            <a:ext cx="115028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4655480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Bulleted 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pic>
        <p:nvPicPr>
          <p:cNvPr id="8" name="Picture 7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283" y="1426989"/>
            <a:ext cx="115028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4428114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283" y="1426989"/>
            <a:ext cx="115028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81575"/>
            <a:ext cx="10822191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65733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769275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Bulleted 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112" y="6354234"/>
            <a:ext cx="3386667" cy="26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127" y="1425025"/>
            <a:ext cx="1150279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371511"/>
            <a:ext cx="10617451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112" y="6354234"/>
            <a:ext cx="3386667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127" y="1425025"/>
            <a:ext cx="1150279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1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7" name="Picture 6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78987"/>
            <a:ext cx="18288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9284" y="4587525"/>
            <a:ext cx="1854261" cy="1214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95676" y="1880380"/>
            <a:ext cx="9296400" cy="2646441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TITLE HERE</a:t>
            </a:r>
            <a:br>
              <a:rPr lang="en-US"/>
            </a:br>
            <a:r>
              <a:rPr lang="en-US"/>
              <a:t>ENCODE NORMAL</a:t>
            </a:r>
            <a:br>
              <a:rPr lang="en-US"/>
            </a:br>
            <a:r>
              <a:rPr lang="en-US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4" y="2320239"/>
            <a:ext cx="10929485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SUB-HEADER HERE (UNI SANS LIGHT, 24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283" y="1426989"/>
            <a:ext cx="115028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Bulleted content here (Open Sans Bold, 24 pt.)</a:t>
            </a:r>
          </a:p>
          <a:p>
            <a:pPr lvl="1"/>
            <a:r>
              <a:rPr lang="en-US"/>
              <a:t>Second level (Open Sans Bold, 20)</a:t>
            </a:r>
          </a:p>
          <a:p>
            <a:pPr lvl="2"/>
            <a:r>
              <a:rPr lang="en-US"/>
              <a:t>Third level (Open Sans Bold, 18)</a:t>
            </a:r>
          </a:p>
          <a:p>
            <a:pPr lvl="3"/>
            <a:r>
              <a:rPr lang="en-US"/>
              <a:t>Fourth level (Open Sans Bold, 16)</a:t>
            </a:r>
          </a:p>
          <a:p>
            <a:pPr lvl="4"/>
            <a:r>
              <a:rPr lang="en-US"/>
              <a:t>Fifth level (Open Sans Bold, 14)</a:t>
            </a:r>
          </a:p>
        </p:txBody>
      </p:sp>
      <p:pic>
        <p:nvPicPr>
          <p:cNvPr id="8" name="Picture 7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283" y="1426989"/>
            <a:ext cx="115028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91167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283" y="1426989"/>
            <a:ext cx="115028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7" y="381575"/>
            <a:ext cx="10822191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HEADER HERE </a:t>
            </a:r>
            <a:br>
              <a:rPr lang="en-US"/>
            </a:br>
            <a:r>
              <a:rPr lang="en-US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1837361"/>
            <a:ext cx="9296400" cy="2646441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/>
              <a:t>TITLE HERE</a:t>
            </a:r>
            <a:br>
              <a:rPr lang="en-US"/>
            </a:br>
            <a:r>
              <a:rPr lang="en-US"/>
              <a:t>ENCODE NORMAL</a:t>
            </a:r>
            <a:br>
              <a:rPr lang="en-US"/>
            </a:br>
            <a:r>
              <a:rPr lang="en-US"/>
              <a:t>BLACK, 50 PT. </a:t>
            </a:r>
          </a:p>
        </p:txBody>
      </p:sp>
      <p:pic>
        <p:nvPicPr>
          <p:cNvPr id="7" name="Picture 6" descr="W Logo_Purple_2685_HEX.png">
            <a:extLst>
              <a:ext uri="{FF2B5EF4-FFF2-40B4-BE49-F238E27FC236}">
                <a16:creationId xmlns:a16="http://schemas.microsoft.com/office/drawing/2014/main" id="{CDEE79FF-D9A5-C041-A161-5972DEBB5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78987"/>
            <a:ext cx="1828800" cy="923544"/>
          </a:xfrm>
          <a:prstGeom prst="rect">
            <a:avLst/>
          </a:prstGeom>
        </p:spPr>
      </p:pic>
      <p:pic>
        <p:nvPicPr>
          <p:cNvPr id="8" name="Picture 7" descr="Wordmark_center_Purple_HEX.png">
            <a:extLst>
              <a:ext uri="{FF2B5EF4-FFF2-40B4-BE49-F238E27FC236}">
                <a16:creationId xmlns:a16="http://schemas.microsoft.com/office/drawing/2014/main" id="{57ED9C3A-8952-524C-A136-5AA379905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6532177"/>
            <a:ext cx="3233727" cy="163374"/>
          </a:xfrm>
          <a:prstGeom prst="rect">
            <a:avLst/>
          </a:prstGeom>
        </p:spPr>
      </p:pic>
      <p:pic>
        <p:nvPicPr>
          <p:cNvPr id="9" name="Picture 8" descr="Bar_RtAngle_HEX.png">
            <a:extLst>
              <a:ext uri="{FF2B5EF4-FFF2-40B4-BE49-F238E27FC236}">
                <a16:creationId xmlns:a16="http://schemas.microsoft.com/office/drawing/2014/main" id="{E775A836-8474-8C4D-8F4C-754BB8B9F9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2" y="4619073"/>
            <a:ext cx="1828800" cy="12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0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accent3"/>
            </a:gs>
            <a:gs pos="72000">
              <a:srgbClr val="4B2E83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97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bg2"/>
            </a:gs>
            <a:gs pos="80000">
              <a:schemeClr val="accent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13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78" r:id="rId5"/>
    <p:sldLayoutId id="2147483679" r:id="rId6"/>
    <p:sldLayoutId id="2147483680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accent3"/>
            </a:gs>
            <a:gs pos="72000">
              <a:srgbClr val="4B2E83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63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92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principlesmanagement/chapter/using-a-decision-tre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309" y="1320431"/>
            <a:ext cx="10356319" cy="1956328"/>
          </a:xfrm>
        </p:spPr>
        <p:txBody>
          <a:bodyPr lIns="91440" tIns="45720" rIns="91440" bIns="45720" anchor="b"/>
          <a:lstStyle/>
          <a:p>
            <a:pPr algn="ctr"/>
            <a:r>
              <a:rPr lang="en-US" sz="4200" dirty="0">
                <a:latin typeface="Arial"/>
                <a:cs typeface="Arial"/>
              </a:rPr>
              <a:t>Group 5</a:t>
            </a:r>
            <a:b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200" dirty="0">
                <a:latin typeface="Arial"/>
                <a:cs typeface="Arial"/>
              </a:rPr>
              <a:t>Spring Break Vacation</a:t>
            </a:r>
            <a:br>
              <a:rPr lang="en-US" sz="4200" dirty="0">
                <a:latin typeface="Arial"/>
                <a:cs typeface="Arial"/>
              </a:rPr>
            </a:br>
            <a:r>
              <a:rPr lang="en-US" sz="4200" dirty="0">
                <a:latin typeface="Arial"/>
                <a:cs typeface="Arial"/>
              </a:rPr>
              <a:t>Decision Analysis Under Uncertainty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092F7-AE5A-4202-81AF-265C8D693A9E}"/>
              </a:ext>
            </a:extLst>
          </p:cNvPr>
          <p:cNvSpPr txBox="1"/>
          <p:nvPr/>
        </p:nvSpPr>
        <p:spPr>
          <a:xfrm>
            <a:off x="9813280" y="6376821"/>
            <a:ext cx="2369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March 12th, 2022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351BBB-1D59-465C-9735-7F1BC6E36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96" y="279684"/>
            <a:ext cx="3404558" cy="11084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66896C-2312-4C44-AE8B-A31990F9DA92}"/>
              </a:ext>
            </a:extLst>
          </p:cNvPr>
          <p:cNvSpPr txBox="1">
            <a:spLocks/>
          </p:cNvSpPr>
          <p:nvPr/>
        </p:nvSpPr>
        <p:spPr>
          <a:xfrm>
            <a:off x="436353" y="3900196"/>
            <a:ext cx="3250001" cy="769443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algn="ctr"/>
            <a:r>
              <a:rPr lang="en-US" sz="4200" dirty="0">
                <a:latin typeface="Arial"/>
                <a:cs typeface="Arial"/>
              </a:rPr>
              <a:t>Welcome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2B3FEFF-C15E-4F9A-8CE5-972B03014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642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82FB91-77B1-439D-B18B-F0B19871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- Data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35427-F28F-40BB-B3A6-D9F9FB86B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23" y="2976663"/>
            <a:ext cx="11219754" cy="3480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5A6886-5E63-4751-BB5E-43B8A3716F8E}"/>
              </a:ext>
            </a:extLst>
          </p:cNvPr>
          <p:cNvSpPr txBox="1"/>
          <p:nvPr/>
        </p:nvSpPr>
        <p:spPr>
          <a:xfrm>
            <a:off x="684179" y="1397675"/>
            <a:ext cx="11507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373D3F"/>
                </a:solidFill>
                <a:effectLst/>
                <a:latin typeface="Calibri" panose="020F0502020204030204" pitchFamily="34" charset="0"/>
              </a:rPr>
              <a:t>Probability of getting Positive RTPCR test = P(A)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4B2E83"/>
                </a:solidFill>
                <a:effectLst/>
                <a:latin typeface="Calibri" panose="020F0502020204030204" pitchFamily="34" charset="0"/>
              </a:rPr>
              <a:t>probability of airline cancelling the flight due to other reason ( war / weather / regulation change)  = P(B)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4B2E83"/>
                </a:solidFill>
                <a:effectLst/>
                <a:latin typeface="Calibri" panose="020F0502020204030204" pitchFamily="34" charset="0"/>
              </a:rPr>
              <a:t>Probability of both happening at the same time= P(A)* P(B), since 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4B2E83"/>
                </a:solidFill>
                <a:effectLst/>
                <a:latin typeface="Calibri" panose="020F0502020204030204" pitchFamily="34" charset="0"/>
              </a:rPr>
              <a:t>P(A) and P(B) are independent</a:t>
            </a:r>
            <a:r>
              <a:rPr lang="en-IN" sz="1800" b="0" i="0" u="none" strike="noStrike" kern="1200" dirty="0">
                <a:solidFill>
                  <a:srgbClr val="4B2E83"/>
                </a:solidFill>
                <a:effectLst/>
                <a:latin typeface="Calibri" panose="020F0502020204030204" pitchFamily="34" charset="0"/>
              </a:rPr>
              <a:t> 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4B2E83"/>
                </a:solidFill>
                <a:effectLst/>
                <a:latin typeface="Calibri" panose="020F0502020204030204" pitchFamily="34" charset="0"/>
              </a:rPr>
              <a:t>Probability of Trip Cancellation = P(A∪B)=P(A)+P(B)−P(A∩B)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8429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82FB91-77B1-439D-B18B-F0B19871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– Precision Tree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ED57E-9103-4084-B3E8-6A9BE70B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" y="1582506"/>
            <a:ext cx="6310222" cy="469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22144-0B24-4D36-8206-1FA9BE316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"/>
          <a:stretch/>
        </p:blipFill>
        <p:spPr>
          <a:xfrm>
            <a:off x="6410528" y="1582506"/>
            <a:ext cx="5774572" cy="46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9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7A36E3-3FEA-456C-B075-4483FA018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5676" y="1532445"/>
            <a:ext cx="11008126" cy="4015497"/>
          </a:xfrm>
        </p:spPr>
        <p:txBody>
          <a:bodyPr lIns="91440" tIns="45720" rIns="91440" bIns="45720" anchor="t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Sensitivity: 1. What happens if the trip cancellation probability of Paris varies +/- 50% of the base value.?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Tab: Strategy D6:  International travel is still the best option as long as Paris trip cancellation probability is less than around 9.2%, if higher, preferred domestic. See Figure 7‑1 below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ea typeface="Open Sans"/>
            </a:endParaRPr>
          </a:p>
          <a:p>
            <a:pPr lvl="1"/>
            <a:endParaRPr lang="en-US" dirty="0">
              <a:ea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02503-EC35-434F-95D1-759B5042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Encode Sans Normal Black"/>
              </a:rPr>
              <a:t>Sensitivity Analysis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DFE1114-CDC3-4845-9727-628F93347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431" y="97795"/>
            <a:ext cx="22313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559989-DD84-4DA9-B4D5-8B28C2C5B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11"/>
          <a:stretch/>
        </p:blipFill>
        <p:spPr bwMode="auto">
          <a:xfrm>
            <a:off x="503920" y="2653637"/>
            <a:ext cx="5592080" cy="38471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7B732-6444-4BE6-9B24-382C6125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97" y="2653636"/>
            <a:ext cx="5530572" cy="38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9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D40E0-7436-497A-913B-EB2F07A9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86" y="2541720"/>
            <a:ext cx="4237370" cy="394476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7A36E3-3FEA-456C-B075-4483FA018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5676" y="1532446"/>
            <a:ext cx="11008126" cy="909198"/>
          </a:xfrm>
        </p:spPr>
        <p:txBody>
          <a:bodyPr lIns="91440" tIns="45720" rIns="91440" bIns="45720" anchor="t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Sensitivity: 2. Two way: Trip cancellation probability 1-10% and Refund 0.1-0.8% for Grand Canyon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see tab: Strategy Region D13, F13. Interesting point. If the refundable percent is 70% and above Grand Canyon is preferred Even if the Trip cancellation probability is 10%.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ea typeface="Open Sans"/>
            </a:endParaRPr>
          </a:p>
          <a:p>
            <a:pPr lvl="1"/>
            <a:endParaRPr lang="en-US" dirty="0">
              <a:ea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02503-EC35-434F-95D1-759B5042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Encode Sans Normal Black"/>
              </a:rPr>
              <a:t>Sensitivity Analysis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DFE1114-CDC3-4845-9727-628F93347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431" y="97795"/>
            <a:ext cx="22313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13866A-C27E-49A2-B8AC-A235F724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765" y="2441644"/>
            <a:ext cx="4662791" cy="43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3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7A36E3-3FEA-456C-B075-4483FA018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5676" y="1532446"/>
            <a:ext cx="11008126" cy="909198"/>
          </a:xfrm>
        </p:spPr>
        <p:txBody>
          <a:bodyPr lIns="91440" tIns="45720" rIns="91440" bIns="45720" anchor="t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Sensitivity: 3. What if John Smith does not need to take a gift? Only road trip cost 50 -500 USD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Tab: Strategy D17: Family Visit would be the best option if John Smith does not buy gifts for the family and keep the trip cost to less than $125. </a:t>
            </a:r>
          </a:p>
          <a:p>
            <a:pPr marL="2286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ea typeface="Open Sans"/>
            </a:endParaRPr>
          </a:p>
          <a:p>
            <a:pPr lvl="1"/>
            <a:endParaRPr lang="en-US" dirty="0">
              <a:ea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02503-EC35-434F-95D1-759B5042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Encode Sans Normal Black"/>
              </a:rPr>
              <a:t>Sensitivity Analysis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DFE1114-CDC3-4845-9727-628F93347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431" y="97795"/>
            <a:ext cx="22313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32ED8A-CBDA-40A7-8D9C-DA900CB7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6" y="2441644"/>
            <a:ext cx="5839333" cy="4044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BE8B9-B3A4-4363-A068-263D1369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12" y="2441645"/>
            <a:ext cx="5838614" cy="40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8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7A36E3-3FEA-456C-B075-4483FA018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5676" y="1437540"/>
            <a:ext cx="11137439" cy="909198"/>
          </a:xfrm>
        </p:spPr>
        <p:txBody>
          <a:bodyPr lIns="91440" tIns="45720" rIns="91440" bIns="45720" anchor="t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Sensitivity: 4. Two Way: What happens if the trip cancellation probability of London varies +/- 50% of the base value. And refund varies between 0.6 to 0.9? Is Paris still preferred?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Tab: Strategy region D5 F5: Shows the ranges of Trip cancellation and Refund values when London is preferred. For example, for the current refund rate (0.7), if the trip cancellation is less than 6%, London would be preferred.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2286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ea typeface="Open Sans"/>
            </a:endParaRPr>
          </a:p>
          <a:p>
            <a:pPr lvl="1"/>
            <a:endParaRPr lang="en-US" dirty="0">
              <a:ea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02503-EC35-434F-95D1-759B5042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Encode Sans Normal Black"/>
              </a:rPr>
              <a:t>Sensitivity Analysis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DFE1114-CDC3-4845-9727-628F93347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431" y="97795"/>
            <a:ext cx="22313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52C37D-1EF0-4258-86FB-F414115C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670" y="2797759"/>
            <a:ext cx="3922395" cy="3703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A1D69-C801-49EB-945B-12A80CFC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596" y="2797759"/>
            <a:ext cx="4245475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5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5AC9C-79F0-4731-8D14-5964488B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IN" dirty="0">
                <a:latin typeface="Arial"/>
                <a:cs typeface="Arial"/>
              </a:rPr>
              <a:t>Next Steps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DC7BFEA-ED21-4C95-9FC4-5812C4C4D428}"/>
              </a:ext>
            </a:extLst>
          </p:cNvPr>
          <p:cNvSpPr txBox="1"/>
          <p:nvPr/>
        </p:nvSpPr>
        <p:spPr>
          <a:xfrm>
            <a:off x="895676" y="1674674"/>
            <a:ext cx="1088452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is the uncertainty involved if we catch covid after reaching the destination? What is the cost effect involved?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Depending on the cost effect calculated above is it advisable to take a full covid travel insurance coverage or not?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"/>
            </a:pPr>
            <a:r>
              <a:rPr lang="en-US" dirty="0">
                <a:latin typeface="Arial" panose="020B0604020202020204" pitchFamily="34" charset="0"/>
              </a:rPr>
              <a:t>Detailed analysis on alternate decision.</a:t>
            </a:r>
          </a:p>
          <a:p>
            <a:pPr marL="342900" indent="-342900" algn="just">
              <a:buFont typeface="Wingdings" panose="05000000000000000000" pitchFamily="2" charset="2"/>
              <a:buChar char="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"/>
            </a:pPr>
            <a:r>
              <a:rPr lang="en-US" dirty="0">
                <a:latin typeface="Arial" panose="020B0604020202020204" pitchFamily="34" charset="0"/>
              </a:rPr>
              <a:t>Getting updated data.</a:t>
            </a:r>
            <a:endParaRPr lang="en-I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4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5C6A1-00A8-43EE-A98E-89A0E3D634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sz="1600" b="0" dirty="0">
              <a:latin typeface="Arial" panose="020B0604020202020204" pitchFamily="34" charset="0"/>
              <a:ea typeface="Open Sans"/>
              <a:cs typeface="Arial" panose="020B0604020202020204" pitchFamily="34" charset="0"/>
            </a:endParaRPr>
          </a:p>
          <a:p>
            <a:r>
              <a:rPr lang="en-US" sz="1600" b="0" dirty="0"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For further details on project, please contact any of our team members:</a:t>
            </a:r>
          </a:p>
          <a:p>
            <a:endParaRPr lang="en-US" sz="1600" b="0" dirty="0">
              <a:latin typeface="Arial" panose="020B0604020202020204" pitchFamily="34" charset="0"/>
              <a:ea typeface="Open Sans"/>
              <a:cs typeface="Arial" panose="020B0604020202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BA030D-797A-41E5-8B7C-5FE260FD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152269"/>
              </p:ext>
            </p:extLst>
          </p:nvPr>
        </p:nvGraphicFramePr>
        <p:xfrm>
          <a:off x="3074437" y="2759042"/>
          <a:ext cx="5278881" cy="219456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886482">
                  <a:extLst>
                    <a:ext uri="{9D8B030D-6E8A-4147-A177-3AD203B41FA5}">
                      <a16:colId xmlns:a16="http://schemas.microsoft.com/office/drawing/2014/main" val="1901805448"/>
                    </a:ext>
                  </a:extLst>
                </a:gridCol>
                <a:gridCol w="2392399">
                  <a:extLst>
                    <a:ext uri="{9D8B030D-6E8A-4147-A177-3AD203B41FA5}">
                      <a16:colId xmlns:a16="http://schemas.microsoft.com/office/drawing/2014/main" val="5567667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Name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Email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41651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Kiran Tejaswi (Teja) Alluru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akteja@uw.edu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09335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Shephali Jain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jainshep@uw.edu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948185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Marion LaRocque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mtib76@uw.edu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50126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Shilpi Karmakar​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shilpikb@uw.edu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05739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Shalini Bagadhi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/>
                          <a:cs typeface="Arial"/>
                        </a:rPr>
                        <a:t>shalinib@uw.edu</a:t>
                      </a:r>
                      <a:endParaRPr lang="en-IN" sz="1400" dirty="0">
                        <a:effectLst/>
                        <a:latin typeface="Arial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097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13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58060" y="2146042"/>
            <a:ext cx="7709941" cy="1604866"/>
          </a:xfrm>
        </p:spPr>
        <p:txBody>
          <a:bodyPr lIns="91440" tIns="45720" rIns="91440" bIns="45720" anchor="b"/>
          <a:lstStyle/>
          <a:p>
            <a:r>
              <a:rPr lang="en-US" sz="8800" b="0" i="1" dirty="0">
                <a:latin typeface="Encode Sans Normal Black"/>
              </a:rPr>
              <a:t>Thank You </a:t>
            </a:r>
            <a:endParaRPr lang="en-US" sz="8800" b="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1B60A-EADD-4C7E-BE9B-2933A413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89" y="266945"/>
            <a:ext cx="209550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B5D8AA-FFFC-4405-ACD9-BB219725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674794"/>
            <a:ext cx="2922954" cy="24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8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274C5-274E-4A6D-8209-453AA3974D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3" y="1736726"/>
            <a:ext cx="10769275" cy="3837223"/>
          </a:xfrm>
        </p:spPr>
        <p:txBody>
          <a:bodyPr lIns="91440" tIns="45720" rIns="91440" bIns="45720" anchor="t"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ea typeface="Open Sans"/>
              </a:rPr>
              <a:t>Group 5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ea typeface="Open Sans"/>
              </a:rPr>
              <a:t>Project Objective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ea typeface="Open Sans"/>
              </a:rPr>
              <a:t>Uncertainty Scenarios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ea typeface="Open Sans"/>
              </a:rPr>
              <a:t>Data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ea typeface="Open Sans"/>
              </a:rPr>
              <a:t>Evaluation Methods/Measures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ea typeface="Open Sans"/>
              </a:rPr>
              <a:t>Decision Criteria/Alternatives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ea typeface="Open Sans"/>
              </a:rPr>
              <a:t>Figural Models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ea typeface="Open Sans"/>
              </a:rPr>
              <a:t>Sensitivity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ea typeface="Open Sans"/>
              </a:rPr>
              <a:t>Next Steps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A77FA-0E97-4C69-AE81-AEAB185B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Encode Sans Normal Black"/>
              </a:rPr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7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5AC9C-79F0-4731-8D14-5964488B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76" y="371511"/>
            <a:ext cx="11224988" cy="991998"/>
          </a:xfrm>
        </p:spPr>
        <p:txBody>
          <a:bodyPr lIns="91440" tIns="45720" rIns="91440" bIns="45720" anchor="b"/>
          <a:lstStyle/>
          <a:p>
            <a:r>
              <a:rPr lang="en-IN" dirty="0">
                <a:latin typeface="Arial"/>
                <a:cs typeface="Arial"/>
              </a:rPr>
              <a:t>Group 5 – Vacation –Decision Under Making Uncertainty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086E30-F801-467C-8AF7-DE63959B2EA7}"/>
              </a:ext>
            </a:extLst>
          </p:cNvPr>
          <p:cNvGrpSpPr/>
          <p:nvPr/>
        </p:nvGrpSpPr>
        <p:grpSpPr>
          <a:xfrm>
            <a:off x="423930" y="1570099"/>
            <a:ext cx="3559833" cy="4858026"/>
            <a:chOff x="337972" y="1710653"/>
            <a:chExt cx="3559833" cy="485802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8F1417C-29F8-44DD-BE3A-D56031E22AB5}"/>
                </a:ext>
              </a:extLst>
            </p:cNvPr>
            <p:cNvSpPr/>
            <p:nvPr/>
          </p:nvSpPr>
          <p:spPr>
            <a:xfrm>
              <a:off x="337972" y="1714884"/>
              <a:ext cx="3559833" cy="48537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713D2A-C898-4072-923A-6EA59A12524B}"/>
                </a:ext>
              </a:extLst>
            </p:cNvPr>
            <p:cNvSpPr/>
            <p:nvPr/>
          </p:nvSpPr>
          <p:spPr>
            <a:xfrm>
              <a:off x="1261681" y="5848716"/>
              <a:ext cx="2136950" cy="4596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r>
                <a:rPr lang="en-IN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Marion LaRocque</a:t>
              </a: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MSBA Student @ UW Tacoma</a:t>
              </a:r>
              <a:b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</a:br>
              <a:r>
                <a:rPr lang="en-US" sz="1050" b="1" dirty="0">
                  <a:solidFill>
                    <a:srgbClr val="0070C0"/>
                  </a:solidFill>
                  <a:latin typeface="Arial"/>
                  <a:cs typeface="Arial"/>
                </a:rPr>
                <a:t>Choose &amp; Implement Decisions</a:t>
              </a:r>
              <a:endParaRPr lang="en-US" sz="1050" b="1" dirty="0">
                <a:solidFill>
                  <a:srgbClr val="0070C0"/>
                </a:solidFill>
                <a:ea typeface="+mn-lt"/>
                <a:cs typeface="+mn-lt"/>
              </a:endParaRPr>
            </a:p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endParaRPr lang="en-I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54B6FF-9A99-46D0-9785-5EA4E71DC5C5}"/>
                </a:ext>
              </a:extLst>
            </p:cNvPr>
            <p:cNvSpPr/>
            <p:nvPr/>
          </p:nvSpPr>
          <p:spPr>
            <a:xfrm>
              <a:off x="1346582" y="2958065"/>
              <a:ext cx="2073582" cy="6178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Shephali Jain</a:t>
              </a:r>
              <a:b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MSBA Student @ UW Tacoma </a:t>
              </a:r>
              <a:r>
                <a:rPr lang="en-US" sz="1050" b="1" dirty="0">
                  <a:solidFill>
                    <a:srgbClr val="0070C0"/>
                  </a:solidFill>
                  <a:latin typeface="Arial"/>
                  <a:cs typeface="Arial"/>
                </a:rPr>
                <a:t>Identify Problem</a:t>
              </a:r>
              <a:endParaRPr lang="en-US" sz="1050" b="1" dirty="0">
                <a:solidFill>
                  <a:srgbClr val="0070C0"/>
                </a:solidFill>
                <a:latin typeface="Arial"/>
                <a:ea typeface="+mn-lt"/>
                <a:cs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EC074E-F051-4704-8268-9584DB63B9E2}"/>
                </a:ext>
              </a:extLst>
            </p:cNvPr>
            <p:cNvSpPr/>
            <p:nvPr/>
          </p:nvSpPr>
          <p:spPr>
            <a:xfrm>
              <a:off x="1256706" y="3807456"/>
              <a:ext cx="2315940" cy="7184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Teja Alluru</a:t>
              </a:r>
            </a:p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MSBA Student @ UW Tacoma </a:t>
              </a:r>
              <a:r>
                <a:rPr lang="en-US" sz="1050" b="1" dirty="0">
                  <a:solidFill>
                    <a:srgbClr val="0070C0"/>
                  </a:solidFill>
                  <a:latin typeface="Arial"/>
                  <a:cs typeface="Arial"/>
                </a:rPr>
                <a:t>Establish &amp; Weigh Decisions</a:t>
              </a:r>
              <a:endParaRPr lang="en-US" sz="105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7F7B2C-0853-40E8-9B15-AEA1CF2F4A5C}"/>
                </a:ext>
              </a:extLst>
            </p:cNvPr>
            <p:cNvSpPr/>
            <p:nvPr/>
          </p:nvSpPr>
          <p:spPr>
            <a:xfrm>
              <a:off x="1281002" y="2411497"/>
              <a:ext cx="2139162" cy="6321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Shalini Bagadhi</a:t>
              </a:r>
              <a:r>
                <a:rPr lang="en-IN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 </a:t>
              </a:r>
            </a:p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MSBA Student @ UW Tacoma</a:t>
              </a:r>
              <a:b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</a:br>
              <a:r>
                <a:rPr lang="en-US" sz="1050" b="1" dirty="0">
                  <a:solidFill>
                    <a:srgbClr val="0070C0"/>
                  </a:solidFill>
                  <a:latin typeface="Arial"/>
                  <a:cs typeface="Arial"/>
                </a:rPr>
                <a:t>Project Manager</a:t>
              </a:r>
              <a:endParaRPr lang="en-US" sz="1050" b="1" dirty="0">
                <a:solidFill>
                  <a:srgbClr val="0070C0"/>
                </a:solidFill>
                <a:ea typeface="+mn-lt"/>
                <a:cs typeface="+mn-lt"/>
              </a:endParaRPr>
            </a:p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endParaRPr lang="en-I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F707128-5B6A-48B4-BB4E-FA3826C72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32" t="11865"/>
            <a:stretch/>
          </p:blipFill>
          <p:spPr>
            <a:xfrm>
              <a:off x="643656" y="3757899"/>
              <a:ext cx="686698" cy="817574"/>
            </a:xfrm>
            <a:prstGeom prst="rect">
              <a:avLst/>
            </a:prstGeom>
          </p:spPr>
        </p:pic>
        <p:pic>
          <p:nvPicPr>
            <p:cNvPr id="56" name="Picture 55" descr="A picture containing person, person&#10;&#10;Description automatically generated">
              <a:extLst>
                <a:ext uri="{FF2B5EF4-FFF2-40B4-BE49-F238E27FC236}">
                  <a16:creationId xmlns:a16="http://schemas.microsoft.com/office/drawing/2014/main" id="{720AFCA5-4A9A-4289-A4BF-C69D6755C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802" y="2910823"/>
              <a:ext cx="648417" cy="74913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AC8FE41-E30A-4742-87AF-C2882286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833" y="5583716"/>
              <a:ext cx="671198" cy="84440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DF57A3B-CBE6-4DDF-B5FC-74230A1DC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703" y="2062027"/>
              <a:ext cx="628828" cy="78325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986106-3C6C-4127-818A-1248C64A5674}"/>
                </a:ext>
              </a:extLst>
            </p:cNvPr>
            <p:cNvSpPr/>
            <p:nvPr/>
          </p:nvSpPr>
          <p:spPr>
            <a:xfrm>
              <a:off x="1405453" y="4903548"/>
              <a:ext cx="1993178" cy="545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Shilpi Karmakar</a:t>
              </a: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MSBA Student @ UW Tacoma </a:t>
              </a:r>
              <a:r>
                <a:rPr lang="en-US" sz="1050" b="1" dirty="0">
                  <a:solidFill>
                    <a:srgbClr val="0070C0"/>
                  </a:solidFill>
                  <a:latin typeface="Arial"/>
                  <a:cs typeface="Arial"/>
                </a:rPr>
                <a:t>Generate &amp; Evaluate Alternatives</a:t>
              </a:r>
              <a:endParaRPr lang="en-US" sz="1050" b="1" dirty="0">
                <a:solidFill>
                  <a:srgbClr val="0070C0"/>
                </a:solidFill>
                <a:ea typeface="+mn-lt"/>
                <a:cs typeface="+mn-lt"/>
              </a:endParaRPr>
            </a:p>
            <a:p>
              <a:pPr algn="ctr" defTabSz="622300">
                <a:spcBef>
                  <a:spcPct val="0"/>
                </a:spcBef>
                <a:spcAft>
                  <a:spcPct val="35000"/>
                </a:spcAft>
              </a:pP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527D9F3C-3BFD-4621-AC35-4A398CECC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450" b="7602"/>
            <a:stretch/>
          </p:blipFill>
          <p:spPr>
            <a:xfrm>
              <a:off x="626077" y="4708081"/>
              <a:ext cx="694030" cy="71647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DFC670-23DA-46AD-A756-93AA9230D517}"/>
                </a:ext>
              </a:extLst>
            </p:cNvPr>
            <p:cNvSpPr txBox="1"/>
            <p:nvPr/>
          </p:nvSpPr>
          <p:spPr>
            <a:xfrm>
              <a:off x="638802" y="1710653"/>
              <a:ext cx="310263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Team 5 – Student Consultants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88CDFA-9845-4E66-92D4-C3B93E918C13}"/>
              </a:ext>
            </a:extLst>
          </p:cNvPr>
          <p:cNvGrpSpPr/>
          <p:nvPr/>
        </p:nvGrpSpPr>
        <p:grpSpPr>
          <a:xfrm>
            <a:off x="8504324" y="1574331"/>
            <a:ext cx="3559833" cy="4853794"/>
            <a:chOff x="4316083" y="1575399"/>
            <a:chExt cx="3559833" cy="48537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DF572D1-EB80-4D38-A7CD-FDAE55E01794}"/>
                </a:ext>
              </a:extLst>
            </p:cNvPr>
            <p:cNvSpPr/>
            <p:nvPr/>
          </p:nvSpPr>
          <p:spPr>
            <a:xfrm>
              <a:off x="4316083" y="1575399"/>
              <a:ext cx="3559833" cy="485379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C452C6-913A-48C3-BDBE-1048196A433B}"/>
                </a:ext>
              </a:extLst>
            </p:cNvPr>
            <p:cNvSpPr/>
            <p:nvPr/>
          </p:nvSpPr>
          <p:spPr>
            <a:xfrm>
              <a:off x="5186427" y="4694372"/>
              <a:ext cx="1818564" cy="815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Dr. </a:t>
              </a:r>
              <a:r>
                <a:rPr lang="en-IN" sz="1400" b="1" dirty="0">
                  <a:solidFill>
                    <a:srgbClr val="1A0DA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Alireza Boloori </a:t>
              </a:r>
            </a:p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Analytical Decision Making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125FDC-38C5-4262-BC45-05FA749D750A}"/>
                </a:ext>
              </a:extLst>
            </p:cNvPr>
            <p:cNvSpPr txBox="1"/>
            <p:nvPr/>
          </p:nvSpPr>
          <p:spPr>
            <a:xfrm>
              <a:off x="4535847" y="2340481"/>
              <a:ext cx="3102633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TBANLT550</a:t>
              </a:r>
            </a:p>
            <a:p>
              <a:pPr algn="ctr"/>
              <a:r>
                <a:rPr lang="en-US" dirty="0"/>
                <a:t>(Project Guide/Faculty)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0D98A3B6-963F-4509-8176-FDFF9A5B4B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668" y="3019769"/>
            <a:ext cx="1866900" cy="170497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CF9B964-F4A4-4C5F-A166-A20C18E2BBA2}"/>
              </a:ext>
            </a:extLst>
          </p:cNvPr>
          <p:cNvGrpSpPr/>
          <p:nvPr/>
        </p:nvGrpSpPr>
        <p:grpSpPr>
          <a:xfrm>
            <a:off x="4550414" y="1967856"/>
            <a:ext cx="3906384" cy="3740306"/>
            <a:chOff x="6772595" y="3020379"/>
            <a:chExt cx="3906384" cy="37403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E94ADD5-F6B6-4EB8-B600-E94A3B9FF8DB}"/>
                </a:ext>
              </a:extLst>
            </p:cNvPr>
            <p:cNvGrpSpPr/>
            <p:nvPr/>
          </p:nvGrpSpPr>
          <p:grpSpPr>
            <a:xfrm>
              <a:off x="6772595" y="3020379"/>
              <a:ext cx="3906384" cy="3740306"/>
              <a:chOff x="4738188" y="985421"/>
              <a:chExt cx="4785886" cy="449731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2F09B3C-22D0-4DC4-ACE5-EB050A29180C}"/>
                  </a:ext>
                </a:extLst>
              </p:cNvPr>
              <p:cNvGrpSpPr/>
              <p:nvPr/>
            </p:nvGrpSpPr>
            <p:grpSpPr>
              <a:xfrm>
                <a:off x="4738188" y="985421"/>
                <a:ext cx="4785886" cy="4497313"/>
                <a:chOff x="4739097" y="666750"/>
                <a:chExt cx="4692217" cy="4803431"/>
              </a:xfrm>
            </p:grpSpPr>
            <p:pic>
              <p:nvPicPr>
                <p:cNvPr id="36" name="Picture 2" descr="Team 5 swooshes logo Royalty Free Vector Image">
                  <a:extLst>
                    <a:ext uri="{FF2B5EF4-FFF2-40B4-BE49-F238E27FC236}">
                      <a16:creationId xmlns:a16="http://schemas.microsoft.com/office/drawing/2014/main" id="{707841A0-A94F-4B4C-85E5-D3251EC45D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392"/>
                <a:stretch/>
              </p:blipFill>
              <p:spPr bwMode="auto">
                <a:xfrm>
                  <a:off x="5548936" y="1901509"/>
                  <a:ext cx="2165350" cy="22328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8C9CA2-6353-462D-8E33-D6C9A107AEC5}"/>
                    </a:ext>
                  </a:extLst>
                </p:cNvPr>
                <p:cNvGrpSpPr/>
                <p:nvPr/>
              </p:nvGrpSpPr>
              <p:grpSpPr>
                <a:xfrm>
                  <a:off x="7913527" y="666750"/>
                  <a:ext cx="592298" cy="1963922"/>
                  <a:chOff x="6265702" y="1156797"/>
                  <a:chExt cx="784062" cy="1988225"/>
                </a:xfrm>
                <a:solidFill>
                  <a:schemeClr val="accent4"/>
                </a:solidFill>
              </p:grpSpPr>
              <p:sp>
                <p:nvSpPr>
                  <p:cNvPr id="66" name="Freeform 171">
                    <a:extLst>
                      <a:ext uri="{FF2B5EF4-FFF2-40B4-BE49-F238E27FC236}">
                        <a16:creationId xmlns:a16="http://schemas.microsoft.com/office/drawing/2014/main" id="{CACA4496-E03A-451A-A25A-583C17B87F8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124880">
                    <a:off x="6265702" y="1156797"/>
                    <a:ext cx="493876" cy="1784527"/>
                  </a:xfrm>
                  <a:custGeom>
                    <a:avLst/>
                    <a:gdLst>
                      <a:gd name="T0" fmla="*/ 6 w 490"/>
                      <a:gd name="T1" fmla="*/ 2247 h 4288"/>
                      <a:gd name="T2" fmla="*/ 2 w 490"/>
                      <a:gd name="T3" fmla="*/ 2352 h 4288"/>
                      <a:gd name="T4" fmla="*/ 0 w 490"/>
                      <a:gd name="T5" fmla="*/ 2456 h 4288"/>
                      <a:gd name="T6" fmla="*/ 4 w 490"/>
                      <a:gd name="T7" fmla="*/ 2658 h 4288"/>
                      <a:gd name="T8" fmla="*/ 17 w 490"/>
                      <a:gd name="T9" fmla="*/ 2853 h 4288"/>
                      <a:gd name="T10" fmla="*/ 36 w 490"/>
                      <a:gd name="T11" fmla="*/ 3040 h 4288"/>
                      <a:gd name="T12" fmla="*/ 63 w 490"/>
                      <a:gd name="T13" fmla="*/ 3219 h 4288"/>
                      <a:gd name="T14" fmla="*/ 96 w 490"/>
                      <a:gd name="T15" fmla="*/ 3387 h 4288"/>
                      <a:gd name="T16" fmla="*/ 133 w 490"/>
                      <a:gd name="T17" fmla="*/ 3545 h 4288"/>
                      <a:gd name="T18" fmla="*/ 173 w 490"/>
                      <a:gd name="T19" fmla="*/ 3689 h 4288"/>
                      <a:gd name="T20" fmla="*/ 215 w 490"/>
                      <a:gd name="T21" fmla="*/ 3821 h 4288"/>
                      <a:gd name="T22" fmla="*/ 259 w 490"/>
                      <a:gd name="T23" fmla="*/ 3938 h 4288"/>
                      <a:gd name="T24" fmla="*/ 302 w 490"/>
                      <a:gd name="T25" fmla="*/ 4041 h 4288"/>
                      <a:gd name="T26" fmla="*/ 345 w 490"/>
                      <a:gd name="T27" fmla="*/ 4127 h 4288"/>
                      <a:gd name="T28" fmla="*/ 385 w 490"/>
                      <a:gd name="T29" fmla="*/ 4196 h 4288"/>
                      <a:gd name="T30" fmla="*/ 423 w 490"/>
                      <a:gd name="T31" fmla="*/ 4246 h 4288"/>
                      <a:gd name="T32" fmla="*/ 439 w 490"/>
                      <a:gd name="T33" fmla="*/ 4264 h 4288"/>
                      <a:gd name="T34" fmla="*/ 455 w 490"/>
                      <a:gd name="T35" fmla="*/ 4277 h 4288"/>
                      <a:gd name="T36" fmla="*/ 469 w 490"/>
                      <a:gd name="T37" fmla="*/ 4285 h 4288"/>
                      <a:gd name="T38" fmla="*/ 483 w 490"/>
                      <a:gd name="T39" fmla="*/ 4288 h 4288"/>
                      <a:gd name="T40" fmla="*/ 486 w 490"/>
                      <a:gd name="T41" fmla="*/ 4287 h 4288"/>
                      <a:gd name="T42" fmla="*/ 490 w 490"/>
                      <a:gd name="T43" fmla="*/ 4286 h 4288"/>
                      <a:gd name="T44" fmla="*/ 487 w 490"/>
                      <a:gd name="T45" fmla="*/ 3370 h 4288"/>
                      <a:gd name="T46" fmla="*/ 479 w 490"/>
                      <a:gd name="T47" fmla="*/ 2581 h 4288"/>
                      <a:gd name="T48" fmla="*/ 466 w 490"/>
                      <a:gd name="T49" fmla="*/ 1910 h 4288"/>
                      <a:gd name="T50" fmla="*/ 452 w 490"/>
                      <a:gd name="T51" fmla="*/ 1349 h 4288"/>
                      <a:gd name="T52" fmla="*/ 435 w 490"/>
                      <a:gd name="T53" fmla="*/ 886 h 4288"/>
                      <a:gd name="T54" fmla="*/ 416 w 490"/>
                      <a:gd name="T55" fmla="*/ 513 h 4288"/>
                      <a:gd name="T56" fmla="*/ 398 w 490"/>
                      <a:gd name="T57" fmla="*/ 221 h 4288"/>
                      <a:gd name="T58" fmla="*/ 380 w 490"/>
                      <a:gd name="T59" fmla="*/ 0 h 4288"/>
                      <a:gd name="T60" fmla="*/ 368 w 490"/>
                      <a:gd name="T61" fmla="*/ 40 h 4288"/>
                      <a:gd name="T62" fmla="*/ 331 w 490"/>
                      <a:gd name="T63" fmla="*/ 162 h 4288"/>
                      <a:gd name="T64" fmla="*/ 284 w 490"/>
                      <a:gd name="T65" fmla="*/ 342 h 4288"/>
                      <a:gd name="T66" fmla="*/ 227 w 490"/>
                      <a:gd name="T67" fmla="*/ 576 h 4288"/>
                      <a:gd name="T68" fmla="*/ 185 w 490"/>
                      <a:gd name="T69" fmla="*/ 786 h 4288"/>
                      <a:gd name="T70" fmla="*/ 156 w 490"/>
                      <a:gd name="T71" fmla="*/ 943 h 4288"/>
                      <a:gd name="T72" fmla="*/ 127 w 490"/>
                      <a:gd name="T73" fmla="*/ 1111 h 4288"/>
                      <a:gd name="T74" fmla="*/ 100 w 490"/>
                      <a:gd name="T75" fmla="*/ 1292 h 4288"/>
                      <a:gd name="T76" fmla="*/ 74 w 490"/>
                      <a:gd name="T77" fmla="*/ 1485 h 4288"/>
                      <a:gd name="T78" fmla="*/ 51 w 490"/>
                      <a:gd name="T79" fmla="*/ 1688 h 4288"/>
                      <a:gd name="T80" fmla="*/ 30 w 490"/>
                      <a:gd name="T81" fmla="*/ 1904 h 4288"/>
                      <a:gd name="T82" fmla="*/ 14 w 490"/>
                      <a:gd name="T83" fmla="*/ 2130 h 4288"/>
                      <a:gd name="T84" fmla="*/ 6 w 490"/>
                      <a:gd name="T85" fmla="*/ 2247 h 4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90" h="4288">
                        <a:moveTo>
                          <a:pt x="6" y="2247"/>
                        </a:moveTo>
                        <a:lnTo>
                          <a:pt x="6" y="2247"/>
                        </a:lnTo>
                        <a:lnTo>
                          <a:pt x="4" y="2300"/>
                        </a:lnTo>
                        <a:lnTo>
                          <a:pt x="2" y="2352"/>
                        </a:lnTo>
                        <a:lnTo>
                          <a:pt x="1" y="2404"/>
                        </a:lnTo>
                        <a:lnTo>
                          <a:pt x="0" y="2456"/>
                        </a:lnTo>
                        <a:lnTo>
                          <a:pt x="1" y="2557"/>
                        </a:lnTo>
                        <a:lnTo>
                          <a:pt x="4" y="2658"/>
                        </a:lnTo>
                        <a:lnTo>
                          <a:pt x="9" y="2757"/>
                        </a:lnTo>
                        <a:lnTo>
                          <a:pt x="17" y="2853"/>
                        </a:lnTo>
                        <a:lnTo>
                          <a:pt x="25" y="2948"/>
                        </a:lnTo>
                        <a:lnTo>
                          <a:pt x="36" y="3040"/>
                        </a:lnTo>
                        <a:lnTo>
                          <a:pt x="49" y="3130"/>
                        </a:lnTo>
                        <a:lnTo>
                          <a:pt x="63" y="3219"/>
                        </a:lnTo>
                        <a:lnTo>
                          <a:pt x="79" y="3304"/>
                        </a:lnTo>
                        <a:lnTo>
                          <a:pt x="96" y="3387"/>
                        </a:lnTo>
                        <a:lnTo>
                          <a:pt x="114" y="3467"/>
                        </a:lnTo>
                        <a:lnTo>
                          <a:pt x="133" y="3545"/>
                        </a:lnTo>
                        <a:lnTo>
                          <a:pt x="153" y="3618"/>
                        </a:lnTo>
                        <a:lnTo>
                          <a:pt x="173" y="3689"/>
                        </a:lnTo>
                        <a:lnTo>
                          <a:pt x="194" y="3756"/>
                        </a:lnTo>
                        <a:lnTo>
                          <a:pt x="215" y="3821"/>
                        </a:lnTo>
                        <a:lnTo>
                          <a:pt x="237" y="3882"/>
                        </a:lnTo>
                        <a:lnTo>
                          <a:pt x="259" y="3938"/>
                        </a:lnTo>
                        <a:lnTo>
                          <a:pt x="280" y="3992"/>
                        </a:lnTo>
                        <a:lnTo>
                          <a:pt x="302" y="4041"/>
                        </a:lnTo>
                        <a:lnTo>
                          <a:pt x="324" y="4086"/>
                        </a:lnTo>
                        <a:lnTo>
                          <a:pt x="345" y="4127"/>
                        </a:lnTo>
                        <a:lnTo>
                          <a:pt x="366" y="4163"/>
                        </a:lnTo>
                        <a:lnTo>
                          <a:pt x="385" y="4196"/>
                        </a:lnTo>
                        <a:lnTo>
                          <a:pt x="405" y="4224"/>
                        </a:lnTo>
                        <a:lnTo>
                          <a:pt x="423" y="4246"/>
                        </a:lnTo>
                        <a:lnTo>
                          <a:pt x="431" y="4256"/>
                        </a:lnTo>
                        <a:lnTo>
                          <a:pt x="439" y="4264"/>
                        </a:lnTo>
                        <a:lnTo>
                          <a:pt x="448" y="4271"/>
                        </a:lnTo>
                        <a:lnTo>
                          <a:pt x="455" y="4277"/>
                        </a:lnTo>
                        <a:lnTo>
                          <a:pt x="462" y="4282"/>
                        </a:lnTo>
                        <a:lnTo>
                          <a:pt x="469" y="4285"/>
                        </a:lnTo>
                        <a:lnTo>
                          <a:pt x="477" y="4287"/>
                        </a:lnTo>
                        <a:lnTo>
                          <a:pt x="483" y="4288"/>
                        </a:lnTo>
                        <a:lnTo>
                          <a:pt x="483" y="4288"/>
                        </a:lnTo>
                        <a:lnTo>
                          <a:pt x="486" y="4287"/>
                        </a:lnTo>
                        <a:lnTo>
                          <a:pt x="490" y="4286"/>
                        </a:lnTo>
                        <a:lnTo>
                          <a:pt x="490" y="4286"/>
                        </a:lnTo>
                        <a:lnTo>
                          <a:pt x="489" y="3811"/>
                        </a:lnTo>
                        <a:lnTo>
                          <a:pt x="487" y="3370"/>
                        </a:lnTo>
                        <a:lnTo>
                          <a:pt x="483" y="2960"/>
                        </a:lnTo>
                        <a:lnTo>
                          <a:pt x="479" y="2581"/>
                        </a:lnTo>
                        <a:lnTo>
                          <a:pt x="474" y="2232"/>
                        </a:lnTo>
                        <a:lnTo>
                          <a:pt x="466" y="1910"/>
                        </a:lnTo>
                        <a:lnTo>
                          <a:pt x="460" y="1617"/>
                        </a:lnTo>
                        <a:lnTo>
                          <a:pt x="452" y="1349"/>
                        </a:lnTo>
                        <a:lnTo>
                          <a:pt x="443" y="1106"/>
                        </a:lnTo>
                        <a:lnTo>
                          <a:pt x="435" y="886"/>
                        </a:lnTo>
                        <a:lnTo>
                          <a:pt x="426" y="690"/>
                        </a:lnTo>
                        <a:lnTo>
                          <a:pt x="416" y="513"/>
                        </a:lnTo>
                        <a:lnTo>
                          <a:pt x="407" y="358"/>
                        </a:lnTo>
                        <a:lnTo>
                          <a:pt x="398" y="221"/>
                        </a:lnTo>
                        <a:lnTo>
                          <a:pt x="388" y="103"/>
                        </a:lnTo>
                        <a:lnTo>
                          <a:pt x="380" y="0"/>
                        </a:lnTo>
                        <a:lnTo>
                          <a:pt x="380" y="0"/>
                        </a:lnTo>
                        <a:lnTo>
                          <a:pt x="368" y="40"/>
                        </a:lnTo>
                        <a:lnTo>
                          <a:pt x="351" y="94"/>
                        </a:lnTo>
                        <a:lnTo>
                          <a:pt x="331" y="162"/>
                        </a:lnTo>
                        <a:lnTo>
                          <a:pt x="308" y="244"/>
                        </a:lnTo>
                        <a:lnTo>
                          <a:pt x="284" y="342"/>
                        </a:lnTo>
                        <a:lnTo>
                          <a:pt x="257" y="452"/>
                        </a:lnTo>
                        <a:lnTo>
                          <a:pt x="227" y="576"/>
                        </a:lnTo>
                        <a:lnTo>
                          <a:pt x="199" y="713"/>
                        </a:lnTo>
                        <a:lnTo>
                          <a:pt x="185" y="786"/>
                        </a:lnTo>
                        <a:lnTo>
                          <a:pt x="169" y="863"/>
                        </a:lnTo>
                        <a:lnTo>
                          <a:pt x="156" y="943"/>
                        </a:lnTo>
                        <a:lnTo>
                          <a:pt x="141" y="1026"/>
                        </a:lnTo>
                        <a:lnTo>
                          <a:pt x="127" y="1111"/>
                        </a:lnTo>
                        <a:lnTo>
                          <a:pt x="113" y="1200"/>
                        </a:lnTo>
                        <a:lnTo>
                          <a:pt x="100" y="1292"/>
                        </a:lnTo>
                        <a:lnTo>
                          <a:pt x="86" y="1387"/>
                        </a:lnTo>
                        <a:lnTo>
                          <a:pt x="74" y="1485"/>
                        </a:lnTo>
                        <a:lnTo>
                          <a:pt x="62" y="1586"/>
                        </a:lnTo>
                        <a:lnTo>
                          <a:pt x="51" y="1688"/>
                        </a:lnTo>
                        <a:lnTo>
                          <a:pt x="41" y="1795"/>
                        </a:lnTo>
                        <a:lnTo>
                          <a:pt x="30" y="1904"/>
                        </a:lnTo>
                        <a:lnTo>
                          <a:pt x="22" y="2015"/>
                        </a:lnTo>
                        <a:lnTo>
                          <a:pt x="14" y="2130"/>
                        </a:lnTo>
                        <a:lnTo>
                          <a:pt x="6" y="2247"/>
                        </a:lnTo>
                        <a:lnTo>
                          <a:pt x="6" y="224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/>
                  </a:p>
                </p:txBody>
              </p:sp>
              <p:sp>
                <p:nvSpPr>
                  <p:cNvPr id="67" name="Freeform 172">
                    <a:extLst>
                      <a:ext uri="{FF2B5EF4-FFF2-40B4-BE49-F238E27FC236}">
                        <a16:creationId xmlns:a16="http://schemas.microsoft.com/office/drawing/2014/main" id="{F17FDD2A-5334-4B5E-854B-1F2007059E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124880">
                    <a:off x="6555888" y="1348010"/>
                    <a:ext cx="493876" cy="1797012"/>
                  </a:xfrm>
                  <a:custGeom>
                    <a:avLst/>
                    <a:gdLst>
                      <a:gd name="T0" fmla="*/ 490 w 490"/>
                      <a:gd name="T1" fmla="*/ 2231 h 4318"/>
                      <a:gd name="T2" fmla="*/ 489 w 490"/>
                      <a:gd name="T3" fmla="*/ 2127 h 4318"/>
                      <a:gd name="T4" fmla="*/ 485 w 490"/>
                      <a:gd name="T5" fmla="*/ 2022 h 4318"/>
                      <a:gd name="T6" fmla="*/ 469 w 490"/>
                      <a:gd name="T7" fmla="*/ 1816 h 4318"/>
                      <a:gd name="T8" fmla="*/ 446 w 490"/>
                      <a:gd name="T9" fmla="*/ 1611 h 4318"/>
                      <a:gd name="T10" fmla="*/ 415 w 490"/>
                      <a:gd name="T11" fmla="*/ 1412 h 4318"/>
                      <a:gd name="T12" fmla="*/ 379 w 490"/>
                      <a:gd name="T13" fmla="*/ 1220 h 4318"/>
                      <a:gd name="T14" fmla="*/ 339 w 490"/>
                      <a:gd name="T15" fmla="*/ 1035 h 4318"/>
                      <a:gd name="T16" fmla="*/ 295 w 490"/>
                      <a:gd name="T17" fmla="*/ 861 h 4318"/>
                      <a:gd name="T18" fmla="*/ 250 w 490"/>
                      <a:gd name="T19" fmla="*/ 698 h 4318"/>
                      <a:gd name="T20" fmla="*/ 206 w 490"/>
                      <a:gd name="T21" fmla="*/ 547 h 4318"/>
                      <a:gd name="T22" fmla="*/ 162 w 490"/>
                      <a:gd name="T23" fmla="*/ 412 h 4318"/>
                      <a:gd name="T24" fmla="*/ 86 w 490"/>
                      <a:gd name="T25" fmla="*/ 192 h 4318"/>
                      <a:gd name="T26" fmla="*/ 31 w 490"/>
                      <a:gd name="T27" fmla="*/ 50 h 4318"/>
                      <a:gd name="T28" fmla="*/ 10 w 490"/>
                      <a:gd name="T29" fmla="*/ 0 h 4318"/>
                      <a:gd name="T30" fmla="*/ 0 w 490"/>
                      <a:gd name="T31" fmla="*/ 32 h 4318"/>
                      <a:gd name="T32" fmla="*/ 18 w 490"/>
                      <a:gd name="T33" fmla="*/ 253 h 4318"/>
                      <a:gd name="T34" fmla="*/ 36 w 490"/>
                      <a:gd name="T35" fmla="*/ 545 h 4318"/>
                      <a:gd name="T36" fmla="*/ 55 w 490"/>
                      <a:gd name="T37" fmla="*/ 918 h 4318"/>
                      <a:gd name="T38" fmla="*/ 72 w 490"/>
                      <a:gd name="T39" fmla="*/ 1381 h 4318"/>
                      <a:gd name="T40" fmla="*/ 86 w 490"/>
                      <a:gd name="T41" fmla="*/ 1942 h 4318"/>
                      <a:gd name="T42" fmla="*/ 99 w 490"/>
                      <a:gd name="T43" fmla="*/ 2613 h 4318"/>
                      <a:gd name="T44" fmla="*/ 107 w 490"/>
                      <a:gd name="T45" fmla="*/ 3402 h 4318"/>
                      <a:gd name="T46" fmla="*/ 110 w 490"/>
                      <a:gd name="T47" fmla="*/ 4318 h 4318"/>
                      <a:gd name="T48" fmla="*/ 115 w 490"/>
                      <a:gd name="T49" fmla="*/ 4316 h 4318"/>
                      <a:gd name="T50" fmla="*/ 128 w 490"/>
                      <a:gd name="T51" fmla="*/ 4307 h 4318"/>
                      <a:gd name="T52" fmla="*/ 141 w 490"/>
                      <a:gd name="T53" fmla="*/ 4293 h 4318"/>
                      <a:gd name="T54" fmla="*/ 161 w 490"/>
                      <a:gd name="T55" fmla="*/ 4263 h 4318"/>
                      <a:gd name="T56" fmla="*/ 190 w 490"/>
                      <a:gd name="T57" fmla="*/ 4206 h 4318"/>
                      <a:gd name="T58" fmla="*/ 221 w 490"/>
                      <a:gd name="T59" fmla="*/ 4131 h 4318"/>
                      <a:gd name="T60" fmla="*/ 252 w 490"/>
                      <a:gd name="T61" fmla="*/ 4039 h 4318"/>
                      <a:gd name="T62" fmla="*/ 284 w 490"/>
                      <a:gd name="T63" fmla="*/ 3932 h 4318"/>
                      <a:gd name="T64" fmla="*/ 315 w 490"/>
                      <a:gd name="T65" fmla="*/ 3809 h 4318"/>
                      <a:gd name="T66" fmla="*/ 346 w 490"/>
                      <a:gd name="T67" fmla="*/ 3674 h 4318"/>
                      <a:gd name="T68" fmla="*/ 375 w 490"/>
                      <a:gd name="T69" fmla="*/ 3526 h 4318"/>
                      <a:gd name="T70" fmla="*/ 402 w 490"/>
                      <a:gd name="T71" fmla="*/ 3366 h 4318"/>
                      <a:gd name="T72" fmla="*/ 427 w 490"/>
                      <a:gd name="T73" fmla="*/ 3197 h 4318"/>
                      <a:gd name="T74" fmla="*/ 448 w 490"/>
                      <a:gd name="T75" fmla="*/ 3017 h 4318"/>
                      <a:gd name="T76" fmla="*/ 465 w 490"/>
                      <a:gd name="T77" fmla="*/ 2830 h 4318"/>
                      <a:gd name="T78" fmla="*/ 479 w 490"/>
                      <a:gd name="T79" fmla="*/ 2636 h 4318"/>
                      <a:gd name="T80" fmla="*/ 487 w 490"/>
                      <a:gd name="T81" fmla="*/ 2436 h 4318"/>
                      <a:gd name="T82" fmla="*/ 490 w 490"/>
                      <a:gd name="T83" fmla="*/ 2231 h 4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90" h="4318">
                        <a:moveTo>
                          <a:pt x="490" y="2231"/>
                        </a:moveTo>
                        <a:lnTo>
                          <a:pt x="490" y="2231"/>
                        </a:lnTo>
                        <a:lnTo>
                          <a:pt x="490" y="2179"/>
                        </a:lnTo>
                        <a:lnTo>
                          <a:pt x="489" y="2127"/>
                        </a:lnTo>
                        <a:lnTo>
                          <a:pt x="487" y="2074"/>
                        </a:lnTo>
                        <a:lnTo>
                          <a:pt x="485" y="2022"/>
                        </a:lnTo>
                        <a:lnTo>
                          <a:pt x="479" y="1919"/>
                        </a:lnTo>
                        <a:lnTo>
                          <a:pt x="469" y="1816"/>
                        </a:lnTo>
                        <a:lnTo>
                          <a:pt x="459" y="1713"/>
                        </a:lnTo>
                        <a:lnTo>
                          <a:pt x="446" y="1611"/>
                        </a:lnTo>
                        <a:lnTo>
                          <a:pt x="431" y="1512"/>
                        </a:lnTo>
                        <a:lnTo>
                          <a:pt x="415" y="1412"/>
                        </a:lnTo>
                        <a:lnTo>
                          <a:pt x="398" y="1315"/>
                        </a:lnTo>
                        <a:lnTo>
                          <a:pt x="379" y="1220"/>
                        </a:lnTo>
                        <a:lnTo>
                          <a:pt x="359" y="1126"/>
                        </a:lnTo>
                        <a:lnTo>
                          <a:pt x="339" y="1035"/>
                        </a:lnTo>
                        <a:lnTo>
                          <a:pt x="317" y="947"/>
                        </a:lnTo>
                        <a:lnTo>
                          <a:pt x="295" y="861"/>
                        </a:lnTo>
                        <a:lnTo>
                          <a:pt x="273" y="778"/>
                        </a:lnTo>
                        <a:lnTo>
                          <a:pt x="250" y="698"/>
                        </a:lnTo>
                        <a:lnTo>
                          <a:pt x="229" y="621"/>
                        </a:lnTo>
                        <a:lnTo>
                          <a:pt x="206" y="547"/>
                        </a:lnTo>
                        <a:lnTo>
                          <a:pt x="184" y="478"/>
                        </a:lnTo>
                        <a:lnTo>
                          <a:pt x="162" y="412"/>
                        </a:lnTo>
                        <a:lnTo>
                          <a:pt x="122" y="293"/>
                        </a:lnTo>
                        <a:lnTo>
                          <a:pt x="86" y="192"/>
                        </a:lnTo>
                        <a:lnTo>
                          <a:pt x="55" y="110"/>
                        </a:lnTo>
                        <a:lnTo>
                          <a:pt x="31" y="50"/>
                        </a:ln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8" y="135"/>
                        </a:lnTo>
                        <a:lnTo>
                          <a:pt x="18" y="253"/>
                        </a:lnTo>
                        <a:lnTo>
                          <a:pt x="27" y="390"/>
                        </a:lnTo>
                        <a:lnTo>
                          <a:pt x="36" y="545"/>
                        </a:lnTo>
                        <a:lnTo>
                          <a:pt x="46" y="722"/>
                        </a:lnTo>
                        <a:lnTo>
                          <a:pt x="55" y="918"/>
                        </a:lnTo>
                        <a:lnTo>
                          <a:pt x="63" y="1138"/>
                        </a:lnTo>
                        <a:lnTo>
                          <a:pt x="72" y="1381"/>
                        </a:lnTo>
                        <a:lnTo>
                          <a:pt x="80" y="1649"/>
                        </a:lnTo>
                        <a:lnTo>
                          <a:pt x="86" y="1942"/>
                        </a:lnTo>
                        <a:lnTo>
                          <a:pt x="94" y="2264"/>
                        </a:lnTo>
                        <a:lnTo>
                          <a:pt x="99" y="2613"/>
                        </a:lnTo>
                        <a:lnTo>
                          <a:pt x="103" y="2992"/>
                        </a:lnTo>
                        <a:lnTo>
                          <a:pt x="107" y="3402"/>
                        </a:lnTo>
                        <a:lnTo>
                          <a:pt x="109" y="3843"/>
                        </a:lnTo>
                        <a:lnTo>
                          <a:pt x="110" y="4318"/>
                        </a:lnTo>
                        <a:lnTo>
                          <a:pt x="110" y="4318"/>
                        </a:lnTo>
                        <a:lnTo>
                          <a:pt x="115" y="4316"/>
                        </a:lnTo>
                        <a:lnTo>
                          <a:pt x="122" y="4312"/>
                        </a:lnTo>
                        <a:lnTo>
                          <a:pt x="128" y="4307"/>
                        </a:lnTo>
                        <a:lnTo>
                          <a:pt x="134" y="4300"/>
                        </a:lnTo>
                        <a:lnTo>
                          <a:pt x="141" y="4293"/>
                        </a:lnTo>
                        <a:lnTo>
                          <a:pt x="148" y="4284"/>
                        </a:lnTo>
                        <a:lnTo>
                          <a:pt x="161" y="4263"/>
                        </a:lnTo>
                        <a:lnTo>
                          <a:pt x="176" y="4236"/>
                        </a:lnTo>
                        <a:lnTo>
                          <a:pt x="190" y="4206"/>
                        </a:lnTo>
                        <a:lnTo>
                          <a:pt x="206" y="4170"/>
                        </a:lnTo>
                        <a:lnTo>
                          <a:pt x="221" y="4131"/>
                        </a:lnTo>
                        <a:lnTo>
                          <a:pt x="237" y="4087"/>
                        </a:lnTo>
                        <a:lnTo>
                          <a:pt x="252" y="4039"/>
                        </a:lnTo>
                        <a:lnTo>
                          <a:pt x="268" y="3988"/>
                        </a:lnTo>
                        <a:lnTo>
                          <a:pt x="284" y="3932"/>
                        </a:lnTo>
                        <a:lnTo>
                          <a:pt x="299" y="3873"/>
                        </a:lnTo>
                        <a:lnTo>
                          <a:pt x="315" y="3809"/>
                        </a:lnTo>
                        <a:lnTo>
                          <a:pt x="330" y="3744"/>
                        </a:lnTo>
                        <a:lnTo>
                          <a:pt x="346" y="3674"/>
                        </a:lnTo>
                        <a:lnTo>
                          <a:pt x="360" y="3602"/>
                        </a:lnTo>
                        <a:lnTo>
                          <a:pt x="375" y="3526"/>
                        </a:lnTo>
                        <a:lnTo>
                          <a:pt x="388" y="3447"/>
                        </a:lnTo>
                        <a:lnTo>
                          <a:pt x="402" y="3366"/>
                        </a:lnTo>
                        <a:lnTo>
                          <a:pt x="414" y="3283"/>
                        </a:lnTo>
                        <a:lnTo>
                          <a:pt x="427" y="3197"/>
                        </a:lnTo>
                        <a:lnTo>
                          <a:pt x="437" y="3108"/>
                        </a:lnTo>
                        <a:lnTo>
                          <a:pt x="448" y="3017"/>
                        </a:lnTo>
                        <a:lnTo>
                          <a:pt x="457" y="2925"/>
                        </a:lnTo>
                        <a:lnTo>
                          <a:pt x="465" y="2830"/>
                        </a:lnTo>
                        <a:lnTo>
                          <a:pt x="473" y="2734"/>
                        </a:lnTo>
                        <a:lnTo>
                          <a:pt x="479" y="2636"/>
                        </a:lnTo>
                        <a:lnTo>
                          <a:pt x="484" y="2536"/>
                        </a:lnTo>
                        <a:lnTo>
                          <a:pt x="487" y="2436"/>
                        </a:lnTo>
                        <a:lnTo>
                          <a:pt x="489" y="2334"/>
                        </a:lnTo>
                        <a:lnTo>
                          <a:pt x="490" y="2231"/>
                        </a:lnTo>
                        <a:lnTo>
                          <a:pt x="490" y="223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/>
                  </a:p>
                </p:txBody>
              </p: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AC37827-B6C3-4B96-88F7-165E67FF06A0}"/>
                    </a:ext>
                  </a:extLst>
                </p:cNvPr>
                <p:cNvGrpSpPr/>
                <p:nvPr/>
              </p:nvGrpSpPr>
              <p:grpSpPr>
                <a:xfrm rot="3821346">
                  <a:off x="8168381" y="2876203"/>
                  <a:ext cx="604812" cy="1921054"/>
                  <a:chOff x="6265702" y="1156797"/>
                  <a:chExt cx="800628" cy="1944824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64" name="Freeform 171">
                    <a:extLst>
                      <a:ext uri="{FF2B5EF4-FFF2-40B4-BE49-F238E27FC236}">
                        <a16:creationId xmlns:a16="http://schemas.microsoft.com/office/drawing/2014/main" id="{7CFC9523-7670-4829-B97D-E80E466C13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124880">
                    <a:off x="6265702" y="1156797"/>
                    <a:ext cx="493876" cy="1784527"/>
                  </a:xfrm>
                  <a:custGeom>
                    <a:avLst/>
                    <a:gdLst>
                      <a:gd name="T0" fmla="*/ 6 w 490"/>
                      <a:gd name="T1" fmla="*/ 2247 h 4288"/>
                      <a:gd name="T2" fmla="*/ 2 w 490"/>
                      <a:gd name="T3" fmla="*/ 2352 h 4288"/>
                      <a:gd name="T4" fmla="*/ 0 w 490"/>
                      <a:gd name="T5" fmla="*/ 2456 h 4288"/>
                      <a:gd name="T6" fmla="*/ 4 w 490"/>
                      <a:gd name="T7" fmla="*/ 2658 h 4288"/>
                      <a:gd name="T8" fmla="*/ 17 w 490"/>
                      <a:gd name="T9" fmla="*/ 2853 h 4288"/>
                      <a:gd name="T10" fmla="*/ 36 w 490"/>
                      <a:gd name="T11" fmla="*/ 3040 h 4288"/>
                      <a:gd name="T12" fmla="*/ 63 w 490"/>
                      <a:gd name="T13" fmla="*/ 3219 h 4288"/>
                      <a:gd name="T14" fmla="*/ 96 w 490"/>
                      <a:gd name="T15" fmla="*/ 3387 h 4288"/>
                      <a:gd name="T16" fmla="*/ 133 w 490"/>
                      <a:gd name="T17" fmla="*/ 3545 h 4288"/>
                      <a:gd name="T18" fmla="*/ 173 w 490"/>
                      <a:gd name="T19" fmla="*/ 3689 h 4288"/>
                      <a:gd name="T20" fmla="*/ 215 w 490"/>
                      <a:gd name="T21" fmla="*/ 3821 h 4288"/>
                      <a:gd name="T22" fmla="*/ 259 w 490"/>
                      <a:gd name="T23" fmla="*/ 3938 h 4288"/>
                      <a:gd name="T24" fmla="*/ 302 w 490"/>
                      <a:gd name="T25" fmla="*/ 4041 h 4288"/>
                      <a:gd name="T26" fmla="*/ 345 w 490"/>
                      <a:gd name="T27" fmla="*/ 4127 h 4288"/>
                      <a:gd name="T28" fmla="*/ 385 w 490"/>
                      <a:gd name="T29" fmla="*/ 4196 h 4288"/>
                      <a:gd name="T30" fmla="*/ 423 w 490"/>
                      <a:gd name="T31" fmla="*/ 4246 h 4288"/>
                      <a:gd name="T32" fmla="*/ 439 w 490"/>
                      <a:gd name="T33" fmla="*/ 4264 h 4288"/>
                      <a:gd name="T34" fmla="*/ 455 w 490"/>
                      <a:gd name="T35" fmla="*/ 4277 h 4288"/>
                      <a:gd name="T36" fmla="*/ 469 w 490"/>
                      <a:gd name="T37" fmla="*/ 4285 h 4288"/>
                      <a:gd name="T38" fmla="*/ 483 w 490"/>
                      <a:gd name="T39" fmla="*/ 4288 h 4288"/>
                      <a:gd name="T40" fmla="*/ 486 w 490"/>
                      <a:gd name="T41" fmla="*/ 4287 h 4288"/>
                      <a:gd name="T42" fmla="*/ 490 w 490"/>
                      <a:gd name="T43" fmla="*/ 4286 h 4288"/>
                      <a:gd name="T44" fmla="*/ 487 w 490"/>
                      <a:gd name="T45" fmla="*/ 3370 h 4288"/>
                      <a:gd name="T46" fmla="*/ 479 w 490"/>
                      <a:gd name="T47" fmla="*/ 2581 h 4288"/>
                      <a:gd name="T48" fmla="*/ 466 w 490"/>
                      <a:gd name="T49" fmla="*/ 1910 h 4288"/>
                      <a:gd name="T50" fmla="*/ 452 w 490"/>
                      <a:gd name="T51" fmla="*/ 1349 h 4288"/>
                      <a:gd name="T52" fmla="*/ 435 w 490"/>
                      <a:gd name="T53" fmla="*/ 886 h 4288"/>
                      <a:gd name="T54" fmla="*/ 416 w 490"/>
                      <a:gd name="T55" fmla="*/ 513 h 4288"/>
                      <a:gd name="T56" fmla="*/ 398 w 490"/>
                      <a:gd name="T57" fmla="*/ 221 h 4288"/>
                      <a:gd name="T58" fmla="*/ 380 w 490"/>
                      <a:gd name="T59" fmla="*/ 0 h 4288"/>
                      <a:gd name="T60" fmla="*/ 368 w 490"/>
                      <a:gd name="T61" fmla="*/ 40 h 4288"/>
                      <a:gd name="T62" fmla="*/ 331 w 490"/>
                      <a:gd name="T63" fmla="*/ 162 h 4288"/>
                      <a:gd name="T64" fmla="*/ 284 w 490"/>
                      <a:gd name="T65" fmla="*/ 342 h 4288"/>
                      <a:gd name="T66" fmla="*/ 227 w 490"/>
                      <a:gd name="T67" fmla="*/ 576 h 4288"/>
                      <a:gd name="T68" fmla="*/ 185 w 490"/>
                      <a:gd name="T69" fmla="*/ 786 h 4288"/>
                      <a:gd name="T70" fmla="*/ 156 w 490"/>
                      <a:gd name="T71" fmla="*/ 943 h 4288"/>
                      <a:gd name="T72" fmla="*/ 127 w 490"/>
                      <a:gd name="T73" fmla="*/ 1111 h 4288"/>
                      <a:gd name="T74" fmla="*/ 100 w 490"/>
                      <a:gd name="T75" fmla="*/ 1292 h 4288"/>
                      <a:gd name="T76" fmla="*/ 74 w 490"/>
                      <a:gd name="T77" fmla="*/ 1485 h 4288"/>
                      <a:gd name="T78" fmla="*/ 51 w 490"/>
                      <a:gd name="T79" fmla="*/ 1688 h 4288"/>
                      <a:gd name="T80" fmla="*/ 30 w 490"/>
                      <a:gd name="T81" fmla="*/ 1904 h 4288"/>
                      <a:gd name="T82" fmla="*/ 14 w 490"/>
                      <a:gd name="T83" fmla="*/ 2130 h 4288"/>
                      <a:gd name="T84" fmla="*/ 6 w 490"/>
                      <a:gd name="T85" fmla="*/ 2247 h 4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90" h="4288">
                        <a:moveTo>
                          <a:pt x="6" y="2247"/>
                        </a:moveTo>
                        <a:lnTo>
                          <a:pt x="6" y="2247"/>
                        </a:lnTo>
                        <a:lnTo>
                          <a:pt x="4" y="2300"/>
                        </a:lnTo>
                        <a:lnTo>
                          <a:pt x="2" y="2352"/>
                        </a:lnTo>
                        <a:lnTo>
                          <a:pt x="1" y="2404"/>
                        </a:lnTo>
                        <a:lnTo>
                          <a:pt x="0" y="2456"/>
                        </a:lnTo>
                        <a:lnTo>
                          <a:pt x="1" y="2557"/>
                        </a:lnTo>
                        <a:lnTo>
                          <a:pt x="4" y="2658"/>
                        </a:lnTo>
                        <a:lnTo>
                          <a:pt x="9" y="2757"/>
                        </a:lnTo>
                        <a:lnTo>
                          <a:pt x="17" y="2853"/>
                        </a:lnTo>
                        <a:lnTo>
                          <a:pt x="25" y="2948"/>
                        </a:lnTo>
                        <a:lnTo>
                          <a:pt x="36" y="3040"/>
                        </a:lnTo>
                        <a:lnTo>
                          <a:pt x="49" y="3130"/>
                        </a:lnTo>
                        <a:lnTo>
                          <a:pt x="63" y="3219"/>
                        </a:lnTo>
                        <a:lnTo>
                          <a:pt x="79" y="3304"/>
                        </a:lnTo>
                        <a:lnTo>
                          <a:pt x="96" y="3387"/>
                        </a:lnTo>
                        <a:lnTo>
                          <a:pt x="114" y="3467"/>
                        </a:lnTo>
                        <a:lnTo>
                          <a:pt x="133" y="3545"/>
                        </a:lnTo>
                        <a:lnTo>
                          <a:pt x="153" y="3618"/>
                        </a:lnTo>
                        <a:lnTo>
                          <a:pt x="173" y="3689"/>
                        </a:lnTo>
                        <a:lnTo>
                          <a:pt x="194" y="3756"/>
                        </a:lnTo>
                        <a:lnTo>
                          <a:pt x="215" y="3821"/>
                        </a:lnTo>
                        <a:lnTo>
                          <a:pt x="237" y="3882"/>
                        </a:lnTo>
                        <a:lnTo>
                          <a:pt x="259" y="3938"/>
                        </a:lnTo>
                        <a:lnTo>
                          <a:pt x="280" y="3992"/>
                        </a:lnTo>
                        <a:lnTo>
                          <a:pt x="302" y="4041"/>
                        </a:lnTo>
                        <a:lnTo>
                          <a:pt x="324" y="4086"/>
                        </a:lnTo>
                        <a:lnTo>
                          <a:pt x="345" y="4127"/>
                        </a:lnTo>
                        <a:lnTo>
                          <a:pt x="366" y="4163"/>
                        </a:lnTo>
                        <a:lnTo>
                          <a:pt x="385" y="4196"/>
                        </a:lnTo>
                        <a:lnTo>
                          <a:pt x="405" y="4224"/>
                        </a:lnTo>
                        <a:lnTo>
                          <a:pt x="423" y="4246"/>
                        </a:lnTo>
                        <a:lnTo>
                          <a:pt x="431" y="4256"/>
                        </a:lnTo>
                        <a:lnTo>
                          <a:pt x="439" y="4264"/>
                        </a:lnTo>
                        <a:lnTo>
                          <a:pt x="448" y="4271"/>
                        </a:lnTo>
                        <a:lnTo>
                          <a:pt x="455" y="4277"/>
                        </a:lnTo>
                        <a:lnTo>
                          <a:pt x="462" y="4282"/>
                        </a:lnTo>
                        <a:lnTo>
                          <a:pt x="469" y="4285"/>
                        </a:lnTo>
                        <a:lnTo>
                          <a:pt x="477" y="4287"/>
                        </a:lnTo>
                        <a:lnTo>
                          <a:pt x="483" y="4288"/>
                        </a:lnTo>
                        <a:lnTo>
                          <a:pt x="483" y="4288"/>
                        </a:lnTo>
                        <a:lnTo>
                          <a:pt x="486" y="4287"/>
                        </a:lnTo>
                        <a:lnTo>
                          <a:pt x="490" y="4286"/>
                        </a:lnTo>
                        <a:lnTo>
                          <a:pt x="490" y="4286"/>
                        </a:lnTo>
                        <a:lnTo>
                          <a:pt x="489" y="3811"/>
                        </a:lnTo>
                        <a:lnTo>
                          <a:pt x="487" y="3370"/>
                        </a:lnTo>
                        <a:lnTo>
                          <a:pt x="483" y="2960"/>
                        </a:lnTo>
                        <a:lnTo>
                          <a:pt x="479" y="2581"/>
                        </a:lnTo>
                        <a:lnTo>
                          <a:pt x="474" y="2232"/>
                        </a:lnTo>
                        <a:lnTo>
                          <a:pt x="466" y="1910"/>
                        </a:lnTo>
                        <a:lnTo>
                          <a:pt x="460" y="1617"/>
                        </a:lnTo>
                        <a:lnTo>
                          <a:pt x="452" y="1349"/>
                        </a:lnTo>
                        <a:lnTo>
                          <a:pt x="443" y="1106"/>
                        </a:lnTo>
                        <a:lnTo>
                          <a:pt x="435" y="886"/>
                        </a:lnTo>
                        <a:lnTo>
                          <a:pt x="426" y="690"/>
                        </a:lnTo>
                        <a:lnTo>
                          <a:pt x="416" y="513"/>
                        </a:lnTo>
                        <a:lnTo>
                          <a:pt x="407" y="358"/>
                        </a:lnTo>
                        <a:lnTo>
                          <a:pt x="398" y="221"/>
                        </a:lnTo>
                        <a:lnTo>
                          <a:pt x="388" y="103"/>
                        </a:lnTo>
                        <a:lnTo>
                          <a:pt x="380" y="0"/>
                        </a:lnTo>
                        <a:lnTo>
                          <a:pt x="380" y="0"/>
                        </a:lnTo>
                        <a:lnTo>
                          <a:pt x="368" y="40"/>
                        </a:lnTo>
                        <a:lnTo>
                          <a:pt x="351" y="94"/>
                        </a:lnTo>
                        <a:lnTo>
                          <a:pt x="331" y="162"/>
                        </a:lnTo>
                        <a:lnTo>
                          <a:pt x="308" y="244"/>
                        </a:lnTo>
                        <a:lnTo>
                          <a:pt x="284" y="342"/>
                        </a:lnTo>
                        <a:lnTo>
                          <a:pt x="257" y="452"/>
                        </a:lnTo>
                        <a:lnTo>
                          <a:pt x="227" y="576"/>
                        </a:lnTo>
                        <a:lnTo>
                          <a:pt x="199" y="713"/>
                        </a:lnTo>
                        <a:lnTo>
                          <a:pt x="185" y="786"/>
                        </a:lnTo>
                        <a:lnTo>
                          <a:pt x="169" y="863"/>
                        </a:lnTo>
                        <a:lnTo>
                          <a:pt x="156" y="943"/>
                        </a:lnTo>
                        <a:lnTo>
                          <a:pt x="141" y="1026"/>
                        </a:lnTo>
                        <a:lnTo>
                          <a:pt x="127" y="1111"/>
                        </a:lnTo>
                        <a:lnTo>
                          <a:pt x="113" y="1200"/>
                        </a:lnTo>
                        <a:lnTo>
                          <a:pt x="100" y="1292"/>
                        </a:lnTo>
                        <a:lnTo>
                          <a:pt x="86" y="1387"/>
                        </a:lnTo>
                        <a:lnTo>
                          <a:pt x="74" y="1485"/>
                        </a:lnTo>
                        <a:lnTo>
                          <a:pt x="62" y="1586"/>
                        </a:lnTo>
                        <a:lnTo>
                          <a:pt x="51" y="1688"/>
                        </a:lnTo>
                        <a:lnTo>
                          <a:pt x="41" y="1795"/>
                        </a:lnTo>
                        <a:lnTo>
                          <a:pt x="30" y="1904"/>
                        </a:lnTo>
                        <a:lnTo>
                          <a:pt x="22" y="2015"/>
                        </a:lnTo>
                        <a:lnTo>
                          <a:pt x="14" y="2130"/>
                        </a:lnTo>
                        <a:lnTo>
                          <a:pt x="6" y="2247"/>
                        </a:lnTo>
                        <a:lnTo>
                          <a:pt x="6" y="224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/>
                  </a:p>
                </p:txBody>
              </p:sp>
              <p:sp>
                <p:nvSpPr>
                  <p:cNvPr id="65" name="Freeform 172">
                    <a:extLst>
                      <a:ext uri="{FF2B5EF4-FFF2-40B4-BE49-F238E27FC236}">
                        <a16:creationId xmlns:a16="http://schemas.microsoft.com/office/drawing/2014/main" id="{1D90F85E-CC3B-496A-8D7B-79F4748D35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124880">
                    <a:off x="6572456" y="1304609"/>
                    <a:ext cx="493874" cy="1797012"/>
                  </a:xfrm>
                  <a:custGeom>
                    <a:avLst/>
                    <a:gdLst>
                      <a:gd name="T0" fmla="*/ 490 w 490"/>
                      <a:gd name="T1" fmla="*/ 2231 h 4318"/>
                      <a:gd name="T2" fmla="*/ 489 w 490"/>
                      <a:gd name="T3" fmla="*/ 2127 h 4318"/>
                      <a:gd name="T4" fmla="*/ 485 w 490"/>
                      <a:gd name="T5" fmla="*/ 2022 h 4318"/>
                      <a:gd name="T6" fmla="*/ 469 w 490"/>
                      <a:gd name="T7" fmla="*/ 1816 h 4318"/>
                      <a:gd name="T8" fmla="*/ 446 w 490"/>
                      <a:gd name="T9" fmla="*/ 1611 h 4318"/>
                      <a:gd name="T10" fmla="*/ 415 w 490"/>
                      <a:gd name="T11" fmla="*/ 1412 h 4318"/>
                      <a:gd name="T12" fmla="*/ 379 w 490"/>
                      <a:gd name="T13" fmla="*/ 1220 h 4318"/>
                      <a:gd name="T14" fmla="*/ 339 w 490"/>
                      <a:gd name="T15" fmla="*/ 1035 h 4318"/>
                      <a:gd name="T16" fmla="*/ 295 w 490"/>
                      <a:gd name="T17" fmla="*/ 861 h 4318"/>
                      <a:gd name="T18" fmla="*/ 250 w 490"/>
                      <a:gd name="T19" fmla="*/ 698 h 4318"/>
                      <a:gd name="T20" fmla="*/ 206 w 490"/>
                      <a:gd name="T21" fmla="*/ 547 h 4318"/>
                      <a:gd name="T22" fmla="*/ 162 w 490"/>
                      <a:gd name="T23" fmla="*/ 412 h 4318"/>
                      <a:gd name="T24" fmla="*/ 86 w 490"/>
                      <a:gd name="T25" fmla="*/ 192 h 4318"/>
                      <a:gd name="T26" fmla="*/ 31 w 490"/>
                      <a:gd name="T27" fmla="*/ 50 h 4318"/>
                      <a:gd name="T28" fmla="*/ 10 w 490"/>
                      <a:gd name="T29" fmla="*/ 0 h 4318"/>
                      <a:gd name="T30" fmla="*/ 0 w 490"/>
                      <a:gd name="T31" fmla="*/ 32 h 4318"/>
                      <a:gd name="T32" fmla="*/ 18 w 490"/>
                      <a:gd name="T33" fmla="*/ 253 h 4318"/>
                      <a:gd name="T34" fmla="*/ 36 w 490"/>
                      <a:gd name="T35" fmla="*/ 545 h 4318"/>
                      <a:gd name="T36" fmla="*/ 55 w 490"/>
                      <a:gd name="T37" fmla="*/ 918 h 4318"/>
                      <a:gd name="T38" fmla="*/ 72 w 490"/>
                      <a:gd name="T39" fmla="*/ 1381 h 4318"/>
                      <a:gd name="T40" fmla="*/ 86 w 490"/>
                      <a:gd name="T41" fmla="*/ 1942 h 4318"/>
                      <a:gd name="T42" fmla="*/ 99 w 490"/>
                      <a:gd name="T43" fmla="*/ 2613 h 4318"/>
                      <a:gd name="T44" fmla="*/ 107 w 490"/>
                      <a:gd name="T45" fmla="*/ 3402 h 4318"/>
                      <a:gd name="T46" fmla="*/ 110 w 490"/>
                      <a:gd name="T47" fmla="*/ 4318 h 4318"/>
                      <a:gd name="T48" fmla="*/ 115 w 490"/>
                      <a:gd name="T49" fmla="*/ 4316 h 4318"/>
                      <a:gd name="T50" fmla="*/ 128 w 490"/>
                      <a:gd name="T51" fmla="*/ 4307 h 4318"/>
                      <a:gd name="T52" fmla="*/ 141 w 490"/>
                      <a:gd name="T53" fmla="*/ 4293 h 4318"/>
                      <a:gd name="T54" fmla="*/ 161 w 490"/>
                      <a:gd name="T55" fmla="*/ 4263 h 4318"/>
                      <a:gd name="T56" fmla="*/ 190 w 490"/>
                      <a:gd name="T57" fmla="*/ 4206 h 4318"/>
                      <a:gd name="T58" fmla="*/ 221 w 490"/>
                      <a:gd name="T59" fmla="*/ 4131 h 4318"/>
                      <a:gd name="T60" fmla="*/ 252 w 490"/>
                      <a:gd name="T61" fmla="*/ 4039 h 4318"/>
                      <a:gd name="T62" fmla="*/ 284 w 490"/>
                      <a:gd name="T63" fmla="*/ 3932 h 4318"/>
                      <a:gd name="T64" fmla="*/ 315 w 490"/>
                      <a:gd name="T65" fmla="*/ 3809 h 4318"/>
                      <a:gd name="T66" fmla="*/ 346 w 490"/>
                      <a:gd name="T67" fmla="*/ 3674 h 4318"/>
                      <a:gd name="T68" fmla="*/ 375 w 490"/>
                      <a:gd name="T69" fmla="*/ 3526 h 4318"/>
                      <a:gd name="T70" fmla="*/ 402 w 490"/>
                      <a:gd name="T71" fmla="*/ 3366 h 4318"/>
                      <a:gd name="T72" fmla="*/ 427 w 490"/>
                      <a:gd name="T73" fmla="*/ 3197 h 4318"/>
                      <a:gd name="T74" fmla="*/ 448 w 490"/>
                      <a:gd name="T75" fmla="*/ 3017 h 4318"/>
                      <a:gd name="T76" fmla="*/ 465 w 490"/>
                      <a:gd name="T77" fmla="*/ 2830 h 4318"/>
                      <a:gd name="T78" fmla="*/ 479 w 490"/>
                      <a:gd name="T79" fmla="*/ 2636 h 4318"/>
                      <a:gd name="T80" fmla="*/ 487 w 490"/>
                      <a:gd name="T81" fmla="*/ 2436 h 4318"/>
                      <a:gd name="T82" fmla="*/ 490 w 490"/>
                      <a:gd name="T83" fmla="*/ 2231 h 4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90" h="4318">
                        <a:moveTo>
                          <a:pt x="490" y="2231"/>
                        </a:moveTo>
                        <a:lnTo>
                          <a:pt x="490" y="2231"/>
                        </a:lnTo>
                        <a:lnTo>
                          <a:pt x="490" y="2179"/>
                        </a:lnTo>
                        <a:lnTo>
                          <a:pt x="489" y="2127"/>
                        </a:lnTo>
                        <a:lnTo>
                          <a:pt x="487" y="2074"/>
                        </a:lnTo>
                        <a:lnTo>
                          <a:pt x="485" y="2022"/>
                        </a:lnTo>
                        <a:lnTo>
                          <a:pt x="479" y="1919"/>
                        </a:lnTo>
                        <a:lnTo>
                          <a:pt x="469" y="1816"/>
                        </a:lnTo>
                        <a:lnTo>
                          <a:pt x="459" y="1713"/>
                        </a:lnTo>
                        <a:lnTo>
                          <a:pt x="446" y="1611"/>
                        </a:lnTo>
                        <a:lnTo>
                          <a:pt x="431" y="1512"/>
                        </a:lnTo>
                        <a:lnTo>
                          <a:pt x="415" y="1412"/>
                        </a:lnTo>
                        <a:lnTo>
                          <a:pt x="398" y="1315"/>
                        </a:lnTo>
                        <a:lnTo>
                          <a:pt x="379" y="1220"/>
                        </a:lnTo>
                        <a:lnTo>
                          <a:pt x="359" y="1126"/>
                        </a:lnTo>
                        <a:lnTo>
                          <a:pt x="339" y="1035"/>
                        </a:lnTo>
                        <a:lnTo>
                          <a:pt x="317" y="947"/>
                        </a:lnTo>
                        <a:lnTo>
                          <a:pt x="295" y="861"/>
                        </a:lnTo>
                        <a:lnTo>
                          <a:pt x="273" y="778"/>
                        </a:lnTo>
                        <a:lnTo>
                          <a:pt x="250" y="698"/>
                        </a:lnTo>
                        <a:lnTo>
                          <a:pt x="229" y="621"/>
                        </a:lnTo>
                        <a:lnTo>
                          <a:pt x="206" y="547"/>
                        </a:lnTo>
                        <a:lnTo>
                          <a:pt x="184" y="478"/>
                        </a:lnTo>
                        <a:lnTo>
                          <a:pt x="162" y="412"/>
                        </a:lnTo>
                        <a:lnTo>
                          <a:pt x="122" y="293"/>
                        </a:lnTo>
                        <a:lnTo>
                          <a:pt x="86" y="192"/>
                        </a:lnTo>
                        <a:lnTo>
                          <a:pt x="55" y="110"/>
                        </a:lnTo>
                        <a:lnTo>
                          <a:pt x="31" y="50"/>
                        </a:ln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8" y="135"/>
                        </a:lnTo>
                        <a:lnTo>
                          <a:pt x="18" y="253"/>
                        </a:lnTo>
                        <a:lnTo>
                          <a:pt x="27" y="390"/>
                        </a:lnTo>
                        <a:lnTo>
                          <a:pt x="36" y="545"/>
                        </a:lnTo>
                        <a:lnTo>
                          <a:pt x="46" y="722"/>
                        </a:lnTo>
                        <a:lnTo>
                          <a:pt x="55" y="918"/>
                        </a:lnTo>
                        <a:lnTo>
                          <a:pt x="63" y="1138"/>
                        </a:lnTo>
                        <a:lnTo>
                          <a:pt x="72" y="1381"/>
                        </a:lnTo>
                        <a:lnTo>
                          <a:pt x="80" y="1649"/>
                        </a:lnTo>
                        <a:lnTo>
                          <a:pt x="86" y="1942"/>
                        </a:lnTo>
                        <a:lnTo>
                          <a:pt x="94" y="2264"/>
                        </a:lnTo>
                        <a:lnTo>
                          <a:pt x="99" y="2613"/>
                        </a:lnTo>
                        <a:lnTo>
                          <a:pt x="103" y="2992"/>
                        </a:lnTo>
                        <a:lnTo>
                          <a:pt x="107" y="3402"/>
                        </a:lnTo>
                        <a:lnTo>
                          <a:pt x="109" y="3843"/>
                        </a:lnTo>
                        <a:lnTo>
                          <a:pt x="110" y="4318"/>
                        </a:lnTo>
                        <a:lnTo>
                          <a:pt x="110" y="4318"/>
                        </a:lnTo>
                        <a:lnTo>
                          <a:pt x="115" y="4316"/>
                        </a:lnTo>
                        <a:lnTo>
                          <a:pt x="122" y="4312"/>
                        </a:lnTo>
                        <a:lnTo>
                          <a:pt x="128" y="4307"/>
                        </a:lnTo>
                        <a:lnTo>
                          <a:pt x="134" y="4300"/>
                        </a:lnTo>
                        <a:lnTo>
                          <a:pt x="141" y="4293"/>
                        </a:lnTo>
                        <a:lnTo>
                          <a:pt x="148" y="4284"/>
                        </a:lnTo>
                        <a:lnTo>
                          <a:pt x="161" y="4263"/>
                        </a:lnTo>
                        <a:lnTo>
                          <a:pt x="176" y="4236"/>
                        </a:lnTo>
                        <a:lnTo>
                          <a:pt x="190" y="4206"/>
                        </a:lnTo>
                        <a:lnTo>
                          <a:pt x="206" y="4170"/>
                        </a:lnTo>
                        <a:lnTo>
                          <a:pt x="221" y="4131"/>
                        </a:lnTo>
                        <a:lnTo>
                          <a:pt x="237" y="4087"/>
                        </a:lnTo>
                        <a:lnTo>
                          <a:pt x="252" y="4039"/>
                        </a:lnTo>
                        <a:lnTo>
                          <a:pt x="268" y="3988"/>
                        </a:lnTo>
                        <a:lnTo>
                          <a:pt x="284" y="3932"/>
                        </a:lnTo>
                        <a:lnTo>
                          <a:pt x="299" y="3873"/>
                        </a:lnTo>
                        <a:lnTo>
                          <a:pt x="315" y="3809"/>
                        </a:lnTo>
                        <a:lnTo>
                          <a:pt x="330" y="3744"/>
                        </a:lnTo>
                        <a:lnTo>
                          <a:pt x="346" y="3674"/>
                        </a:lnTo>
                        <a:lnTo>
                          <a:pt x="360" y="3602"/>
                        </a:lnTo>
                        <a:lnTo>
                          <a:pt x="375" y="3526"/>
                        </a:lnTo>
                        <a:lnTo>
                          <a:pt x="388" y="3447"/>
                        </a:lnTo>
                        <a:lnTo>
                          <a:pt x="402" y="3366"/>
                        </a:lnTo>
                        <a:lnTo>
                          <a:pt x="414" y="3283"/>
                        </a:lnTo>
                        <a:lnTo>
                          <a:pt x="427" y="3197"/>
                        </a:lnTo>
                        <a:lnTo>
                          <a:pt x="437" y="3108"/>
                        </a:lnTo>
                        <a:lnTo>
                          <a:pt x="448" y="3017"/>
                        </a:lnTo>
                        <a:lnTo>
                          <a:pt x="457" y="2925"/>
                        </a:lnTo>
                        <a:lnTo>
                          <a:pt x="465" y="2830"/>
                        </a:lnTo>
                        <a:lnTo>
                          <a:pt x="473" y="2734"/>
                        </a:lnTo>
                        <a:lnTo>
                          <a:pt x="479" y="2636"/>
                        </a:lnTo>
                        <a:lnTo>
                          <a:pt x="484" y="2536"/>
                        </a:lnTo>
                        <a:lnTo>
                          <a:pt x="487" y="2436"/>
                        </a:lnTo>
                        <a:lnTo>
                          <a:pt x="489" y="2334"/>
                        </a:lnTo>
                        <a:lnTo>
                          <a:pt x="490" y="2231"/>
                        </a:lnTo>
                        <a:lnTo>
                          <a:pt x="490" y="223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/>
                  </a:p>
                </p:txBody>
              </p: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7A7E35C-FFBF-4FEE-9958-8172EC1E8AAF}"/>
                    </a:ext>
                  </a:extLst>
                </p:cNvPr>
                <p:cNvGrpSpPr/>
                <p:nvPr/>
              </p:nvGrpSpPr>
              <p:grpSpPr>
                <a:xfrm rot="6649454">
                  <a:off x="6537041" y="3814652"/>
                  <a:ext cx="576693" cy="1950747"/>
                  <a:chOff x="6265702" y="1156797"/>
                  <a:chExt cx="763406" cy="1974886"/>
                </a:xfrm>
                <a:solidFill>
                  <a:srgbClr val="FF0000"/>
                </a:solidFill>
              </p:grpSpPr>
              <p:sp>
                <p:nvSpPr>
                  <p:cNvPr id="62" name="Freeform 171">
                    <a:extLst>
                      <a:ext uri="{FF2B5EF4-FFF2-40B4-BE49-F238E27FC236}">
                        <a16:creationId xmlns:a16="http://schemas.microsoft.com/office/drawing/2014/main" id="{26B72B33-A25F-4071-9ACB-CF8F98C2218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124880">
                    <a:off x="6265702" y="1156797"/>
                    <a:ext cx="493876" cy="1784527"/>
                  </a:xfrm>
                  <a:custGeom>
                    <a:avLst/>
                    <a:gdLst>
                      <a:gd name="T0" fmla="*/ 6 w 490"/>
                      <a:gd name="T1" fmla="*/ 2247 h 4288"/>
                      <a:gd name="T2" fmla="*/ 2 w 490"/>
                      <a:gd name="T3" fmla="*/ 2352 h 4288"/>
                      <a:gd name="T4" fmla="*/ 0 w 490"/>
                      <a:gd name="T5" fmla="*/ 2456 h 4288"/>
                      <a:gd name="T6" fmla="*/ 4 w 490"/>
                      <a:gd name="T7" fmla="*/ 2658 h 4288"/>
                      <a:gd name="T8" fmla="*/ 17 w 490"/>
                      <a:gd name="T9" fmla="*/ 2853 h 4288"/>
                      <a:gd name="T10" fmla="*/ 36 w 490"/>
                      <a:gd name="T11" fmla="*/ 3040 h 4288"/>
                      <a:gd name="T12" fmla="*/ 63 w 490"/>
                      <a:gd name="T13" fmla="*/ 3219 h 4288"/>
                      <a:gd name="T14" fmla="*/ 96 w 490"/>
                      <a:gd name="T15" fmla="*/ 3387 h 4288"/>
                      <a:gd name="T16" fmla="*/ 133 w 490"/>
                      <a:gd name="T17" fmla="*/ 3545 h 4288"/>
                      <a:gd name="T18" fmla="*/ 173 w 490"/>
                      <a:gd name="T19" fmla="*/ 3689 h 4288"/>
                      <a:gd name="T20" fmla="*/ 215 w 490"/>
                      <a:gd name="T21" fmla="*/ 3821 h 4288"/>
                      <a:gd name="T22" fmla="*/ 259 w 490"/>
                      <a:gd name="T23" fmla="*/ 3938 h 4288"/>
                      <a:gd name="T24" fmla="*/ 302 w 490"/>
                      <a:gd name="T25" fmla="*/ 4041 h 4288"/>
                      <a:gd name="T26" fmla="*/ 345 w 490"/>
                      <a:gd name="T27" fmla="*/ 4127 h 4288"/>
                      <a:gd name="T28" fmla="*/ 385 w 490"/>
                      <a:gd name="T29" fmla="*/ 4196 h 4288"/>
                      <a:gd name="T30" fmla="*/ 423 w 490"/>
                      <a:gd name="T31" fmla="*/ 4246 h 4288"/>
                      <a:gd name="T32" fmla="*/ 439 w 490"/>
                      <a:gd name="T33" fmla="*/ 4264 h 4288"/>
                      <a:gd name="T34" fmla="*/ 455 w 490"/>
                      <a:gd name="T35" fmla="*/ 4277 h 4288"/>
                      <a:gd name="T36" fmla="*/ 469 w 490"/>
                      <a:gd name="T37" fmla="*/ 4285 h 4288"/>
                      <a:gd name="T38" fmla="*/ 483 w 490"/>
                      <a:gd name="T39" fmla="*/ 4288 h 4288"/>
                      <a:gd name="T40" fmla="*/ 486 w 490"/>
                      <a:gd name="T41" fmla="*/ 4287 h 4288"/>
                      <a:gd name="T42" fmla="*/ 490 w 490"/>
                      <a:gd name="T43" fmla="*/ 4286 h 4288"/>
                      <a:gd name="T44" fmla="*/ 487 w 490"/>
                      <a:gd name="T45" fmla="*/ 3370 h 4288"/>
                      <a:gd name="T46" fmla="*/ 479 w 490"/>
                      <a:gd name="T47" fmla="*/ 2581 h 4288"/>
                      <a:gd name="T48" fmla="*/ 466 w 490"/>
                      <a:gd name="T49" fmla="*/ 1910 h 4288"/>
                      <a:gd name="T50" fmla="*/ 452 w 490"/>
                      <a:gd name="T51" fmla="*/ 1349 h 4288"/>
                      <a:gd name="T52" fmla="*/ 435 w 490"/>
                      <a:gd name="T53" fmla="*/ 886 h 4288"/>
                      <a:gd name="T54" fmla="*/ 416 w 490"/>
                      <a:gd name="T55" fmla="*/ 513 h 4288"/>
                      <a:gd name="T56" fmla="*/ 398 w 490"/>
                      <a:gd name="T57" fmla="*/ 221 h 4288"/>
                      <a:gd name="T58" fmla="*/ 380 w 490"/>
                      <a:gd name="T59" fmla="*/ 0 h 4288"/>
                      <a:gd name="T60" fmla="*/ 368 w 490"/>
                      <a:gd name="T61" fmla="*/ 40 h 4288"/>
                      <a:gd name="T62" fmla="*/ 331 w 490"/>
                      <a:gd name="T63" fmla="*/ 162 h 4288"/>
                      <a:gd name="T64" fmla="*/ 284 w 490"/>
                      <a:gd name="T65" fmla="*/ 342 h 4288"/>
                      <a:gd name="T66" fmla="*/ 227 w 490"/>
                      <a:gd name="T67" fmla="*/ 576 h 4288"/>
                      <a:gd name="T68" fmla="*/ 185 w 490"/>
                      <a:gd name="T69" fmla="*/ 786 h 4288"/>
                      <a:gd name="T70" fmla="*/ 156 w 490"/>
                      <a:gd name="T71" fmla="*/ 943 h 4288"/>
                      <a:gd name="T72" fmla="*/ 127 w 490"/>
                      <a:gd name="T73" fmla="*/ 1111 h 4288"/>
                      <a:gd name="T74" fmla="*/ 100 w 490"/>
                      <a:gd name="T75" fmla="*/ 1292 h 4288"/>
                      <a:gd name="T76" fmla="*/ 74 w 490"/>
                      <a:gd name="T77" fmla="*/ 1485 h 4288"/>
                      <a:gd name="T78" fmla="*/ 51 w 490"/>
                      <a:gd name="T79" fmla="*/ 1688 h 4288"/>
                      <a:gd name="T80" fmla="*/ 30 w 490"/>
                      <a:gd name="T81" fmla="*/ 1904 h 4288"/>
                      <a:gd name="T82" fmla="*/ 14 w 490"/>
                      <a:gd name="T83" fmla="*/ 2130 h 4288"/>
                      <a:gd name="T84" fmla="*/ 6 w 490"/>
                      <a:gd name="T85" fmla="*/ 2247 h 4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90" h="4288">
                        <a:moveTo>
                          <a:pt x="6" y="2247"/>
                        </a:moveTo>
                        <a:lnTo>
                          <a:pt x="6" y="2247"/>
                        </a:lnTo>
                        <a:lnTo>
                          <a:pt x="4" y="2300"/>
                        </a:lnTo>
                        <a:lnTo>
                          <a:pt x="2" y="2352"/>
                        </a:lnTo>
                        <a:lnTo>
                          <a:pt x="1" y="2404"/>
                        </a:lnTo>
                        <a:lnTo>
                          <a:pt x="0" y="2456"/>
                        </a:lnTo>
                        <a:lnTo>
                          <a:pt x="1" y="2557"/>
                        </a:lnTo>
                        <a:lnTo>
                          <a:pt x="4" y="2658"/>
                        </a:lnTo>
                        <a:lnTo>
                          <a:pt x="9" y="2757"/>
                        </a:lnTo>
                        <a:lnTo>
                          <a:pt x="17" y="2853"/>
                        </a:lnTo>
                        <a:lnTo>
                          <a:pt x="25" y="2948"/>
                        </a:lnTo>
                        <a:lnTo>
                          <a:pt x="36" y="3040"/>
                        </a:lnTo>
                        <a:lnTo>
                          <a:pt x="49" y="3130"/>
                        </a:lnTo>
                        <a:lnTo>
                          <a:pt x="63" y="3219"/>
                        </a:lnTo>
                        <a:lnTo>
                          <a:pt x="79" y="3304"/>
                        </a:lnTo>
                        <a:lnTo>
                          <a:pt x="96" y="3387"/>
                        </a:lnTo>
                        <a:lnTo>
                          <a:pt x="114" y="3467"/>
                        </a:lnTo>
                        <a:lnTo>
                          <a:pt x="133" y="3545"/>
                        </a:lnTo>
                        <a:lnTo>
                          <a:pt x="153" y="3618"/>
                        </a:lnTo>
                        <a:lnTo>
                          <a:pt x="173" y="3689"/>
                        </a:lnTo>
                        <a:lnTo>
                          <a:pt x="194" y="3756"/>
                        </a:lnTo>
                        <a:lnTo>
                          <a:pt x="215" y="3821"/>
                        </a:lnTo>
                        <a:lnTo>
                          <a:pt x="237" y="3882"/>
                        </a:lnTo>
                        <a:lnTo>
                          <a:pt x="259" y="3938"/>
                        </a:lnTo>
                        <a:lnTo>
                          <a:pt x="280" y="3992"/>
                        </a:lnTo>
                        <a:lnTo>
                          <a:pt x="302" y="4041"/>
                        </a:lnTo>
                        <a:lnTo>
                          <a:pt x="324" y="4086"/>
                        </a:lnTo>
                        <a:lnTo>
                          <a:pt x="345" y="4127"/>
                        </a:lnTo>
                        <a:lnTo>
                          <a:pt x="366" y="4163"/>
                        </a:lnTo>
                        <a:lnTo>
                          <a:pt x="385" y="4196"/>
                        </a:lnTo>
                        <a:lnTo>
                          <a:pt x="405" y="4224"/>
                        </a:lnTo>
                        <a:lnTo>
                          <a:pt x="423" y="4246"/>
                        </a:lnTo>
                        <a:lnTo>
                          <a:pt x="431" y="4256"/>
                        </a:lnTo>
                        <a:lnTo>
                          <a:pt x="439" y="4264"/>
                        </a:lnTo>
                        <a:lnTo>
                          <a:pt x="448" y="4271"/>
                        </a:lnTo>
                        <a:lnTo>
                          <a:pt x="455" y="4277"/>
                        </a:lnTo>
                        <a:lnTo>
                          <a:pt x="462" y="4282"/>
                        </a:lnTo>
                        <a:lnTo>
                          <a:pt x="469" y="4285"/>
                        </a:lnTo>
                        <a:lnTo>
                          <a:pt x="477" y="4287"/>
                        </a:lnTo>
                        <a:lnTo>
                          <a:pt x="483" y="4288"/>
                        </a:lnTo>
                        <a:lnTo>
                          <a:pt x="483" y="4288"/>
                        </a:lnTo>
                        <a:lnTo>
                          <a:pt x="486" y="4287"/>
                        </a:lnTo>
                        <a:lnTo>
                          <a:pt x="490" y="4286"/>
                        </a:lnTo>
                        <a:lnTo>
                          <a:pt x="490" y="4286"/>
                        </a:lnTo>
                        <a:lnTo>
                          <a:pt x="489" y="3811"/>
                        </a:lnTo>
                        <a:lnTo>
                          <a:pt x="487" y="3370"/>
                        </a:lnTo>
                        <a:lnTo>
                          <a:pt x="483" y="2960"/>
                        </a:lnTo>
                        <a:lnTo>
                          <a:pt x="479" y="2581"/>
                        </a:lnTo>
                        <a:lnTo>
                          <a:pt x="474" y="2232"/>
                        </a:lnTo>
                        <a:lnTo>
                          <a:pt x="466" y="1910"/>
                        </a:lnTo>
                        <a:lnTo>
                          <a:pt x="460" y="1617"/>
                        </a:lnTo>
                        <a:lnTo>
                          <a:pt x="452" y="1349"/>
                        </a:lnTo>
                        <a:lnTo>
                          <a:pt x="443" y="1106"/>
                        </a:lnTo>
                        <a:lnTo>
                          <a:pt x="435" y="886"/>
                        </a:lnTo>
                        <a:lnTo>
                          <a:pt x="426" y="690"/>
                        </a:lnTo>
                        <a:lnTo>
                          <a:pt x="416" y="513"/>
                        </a:lnTo>
                        <a:lnTo>
                          <a:pt x="407" y="358"/>
                        </a:lnTo>
                        <a:lnTo>
                          <a:pt x="398" y="221"/>
                        </a:lnTo>
                        <a:lnTo>
                          <a:pt x="388" y="103"/>
                        </a:lnTo>
                        <a:lnTo>
                          <a:pt x="380" y="0"/>
                        </a:lnTo>
                        <a:lnTo>
                          <a:pt x="380" y="0"/>
                        </a:lnTo>
                        <a:lnTo>
                          <a:pt x="368" y="40"/>
                        </a:lnTo>
                        <a:lnTo>
                          <a:pt x="351" y="94"/>
                        </a:lnTo>
                        <a:lnTo>
                          <a:pt x="331" y="162"/>
                        </a:lnTo>
                        <a:lnTo>
                          <a:pt x="308" y="244"/>
                        </a:lnTo>
                        <a:lnTo>
                          <a:pt x="284" y="342"/>
                        </a:lnTo>
                        <a:lnTo>
                          <a:pt x="257" y="452"/>
                        </a:lnTo>
                        <a:lnTo>
                          <a:pt x="227" y="576"/>
                        </a:lnTo>
                        <a:lnTo>
                          <a:pt x="199" y="713"/>
                        </a:lnTo>
                        <a:lnTo>
                          <a:pt x="185" y="786"/>
                        </a:lnTo>
                        <a:lnTo>
                          <a:pt x="169" y="863"/>
                        </a:lnTo>
                        <a:lnTo>
                          <a:pt x="156" y="943"/>
                        </a:lnTo>
                        <a:lnTo>
                          <a:pt x="141" y="1026"/>
                        </a:lnTo>
                        <a:lnTo>
                          <a:pt x="127" y="1111"/>
                        </a:lnTo>
                        <a:lnTo>
                          <a:pt x="113" y="1200"/>
                        </a:lnTo>
                        <a:lnTo>
                          <a:pt x="100" y="1292"/>
                        </a:lnTo>
                        <a:lnTo>
                          <a:pt x="86" y="1387"/>
                        </a:lnTo>
                        <a:lnTo>
                          <a:pt x="74" y="1485"/>
                        </a:lnTo>
                        <a:lnTo>
                          <a:pt x="62" y="1586"/>
                        </a:lnTo>
                        <a:lnTo>
                          <a:pt x="51" y="1688"/>
                        </a:lnTo>
                        <a:lnTo>
                          <a:pt x="41" y="1795"/>
                        </a:lnTo>
                        <a:lnTo>
                          <a:pt x="30" y="1904"/>
                        </a:lnTo>
                        <a:lnTo>
                          <a:pt x="22" y="2015"/>
                        </a:lnTo>
                        <a:lnTo>
                          <a:pt x="14" y="2130"/>
                        </a:lnTo>
                        <a:lnTo>
                          <a:pt x="6" y="2247"/>
                        </a:lnTo>
                        <a:lnTo>
                          <a:pt x="6" y="224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/>
                  </a:p>
                </p:txBody>
              </p:sp>
              <p:sp>
                <p:nvSpPr>
                  <p:cNvPr id="63" name="Freeform 172">
                    <a:extLst>
                      <a:ext uri="{FF2B5EF4-FFF2-40B4-BE49-F238E27FC236}">
                        <a16:creationId xmlns:a16="http://schemas.microsoft.com/office/drawing/2014/main" id="{EBCBD47B-9B7B-44B5-9B24-2732F850312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124880">
                    <a:off x="6535232" y="1334671"/>
                    <a:ext cx="493876" cy="1797012"/>
                  </a:xfrm>
                  <a:custGeom>
                    <a:avLst/>
                    <a:gdLst>
                      <a:gd name="T0" fmla="*/ 490 w 490"/>
                      <a:gd name="T1" fmla="*/ 2231 h 4318"/>
                      <a:gd name="T2" fmla="*/ 489 w 490"/>
                      <a:gd name="T3" fmla="*/ 2127 h 4318"/>
                      <a:gd name="T4" fmla="*/ 485 w 490"/>
                      <a:gd name="T5" fmla="*/ 2022 h 4318"/>
                      <a:gd name="T6" fmla="*/ 469 w 490"/>
                      <a:gd name="T7" fmla="*/ 1816 h 4318"/>
                      <a:gd name="T8" fmla="*/ 446 w 490"/>
                      <a:gd name="T9" fmla="*/ 1611 h 4318"/>
                      <a:gd name="T10" fmla="*/ 415 w 490"/>
                      <a:gd name="T11" fmla="*/ 1412 h 4318"/>
                      <a:gd name="T12" fmla="*/ 379 w 490"/>
                      <a:gd name="T13" fmla="*/ 1220 h 4318"/>
                      <a:gd name="T14" fmla="*/ 339 w 490"/>
                      <a:gd name="T15" fmla="*/ 1035 h 4318"/>
                      <a:gd name="T16" fmla="*/ 295 w 490"/>
                      <a:gd name="T17" fmla="*/ 861 h 4318"/>
                      <a:gd name="T18" fmla="*/ 250 w 490"/>
                      <a:gd name="T19" fmla="*/ 698 h 4318"/>
                      <a:gd name="T20" fmla="*/ 206 w 490"/>
                      <a:gd name="T21" fmla="*/ 547 h 4318"/>
                      <a:gd name="T22" fmla="*/ 162 w 490"/>
                      <a:gd name="T23" fmla="*/ 412 h 4318"/>
                      <a:gd name="T24" fmla="*/ 86 w 490"/>
                      <a:gd name="T25" fmla="*/ 192 h 4318"/>
                      <a:gd name="T26" fmla="*/ 31 w 490"/>
                      <a:gd name="T27" fmla="*/ 50 h 4318"/>
                      <a:gd name="T28" fmla="*/ 10 w 490"/>
                      <a:gd name="T29" fmla="*/ 0 h 4318"/>
                      <a:gd name="T30" fmla="*/ 0 w 490"/>
                      <a:gd name="T31" fmla="*/ 32 h 4318"/>
                      <a:gd name="T32" fmla="*/ 18 w 490"/>
                      <a:gd name="T33" fmla="*/ 253 h 4318"/>
                      <a:gd name="T34" fmla="*/ 36 w 490"/>
                      <a:gd name="T35" fmla="*/ 545 h 4318"/>
                      <a:gd name="T36" fmla="*/ 55 w 490"/>
                      <a:gd name="T37" fmla="*/ 918 h 4318"/>
                      <a:gd name="T38" fmla="*/ 72 w 490"/>
                      <a:gd name="T39" fmla="*/ 1381 h 4318"/>
                      <a:gd name="T40" fmla="*/ 86 w 490"/>
                      <a:gd name="T41" fmla="*/ 1942 h 4318"/>
                      <a:gd name="T42" fmla="*/ 99 w 490"/>
                      <a:gd name="T43" fmla="*/ 2613 h 4318"/>
                      <a:gd name="T44" fmla="*/ 107 w 490"/>
                      <a:gd name="T45" fmla="*/ 3402 h 4318"/>
                      <a:gd name="T46" fmla="*/ 110 w 490"/>
                      <a:gd name="T47" fmla="*/ 4318 h 4318"/>
                      <a:gd name="T48" fmla="*/ 115 w 490"/>
                      <a:gd name="T49" fmla="*/ 4316 h 4318"/>
                      <a:gd name="T50" fmla="*/ 128 w 490"/>
                      <a:gd name="T51" fmla="*/ 4307 h 4318"/>
                      <a:gd name="T52" fmla="*/ 141 w 490"/>
                      <a:gd name="T53" fmla="*/ 4293 h 4318"/>
                      <a:gd name="T54" fmla="*/ 161 w 490"/>
                      <a:gd name="T55" fmla="*/ 4263 h 4318"/>
                      <a:gd name="T56" fmla="*/ 190 w 490"/>
                      <a:gd name="T57" fmla="*/ 4206 h 4318"/>
                      <a:gd name="T58" fmla="*/ 221 w 490"/>
                      <a:gd name="T59" fmla="*/ 4131 h 4318"/>
                      <a:gd name="T60" fmla="*/ 252 w 490"/>
                      <a:gd name="T61" fmla="*/ 4039 h 4318"/>
                      <a:gd name="T62" fmla="*/ 284 w 490"/>
                      <a:gd name="T63" fmla="*/ 3932 h 4318"/>
                      <a:gd name="T64" fmla="*/ 315 w 490"/>
                      <a:gd name="T65" fmla="*/ 3809 h 4318"/>
                      <a:gd name="T66" fmla="*/ 346 w 490"/>
                      <a:gd name="T67" fmla="*/ 3674 h 4318"/>
                      <a:gd name="T68" fmla="*/ 375 w 490"/>
                      <a:gd name="T69" fmla="*/ 3526 h 4318"/>
                      <a:gd name="T70" fmla="*/ 402 w 490"/>
                      <a:gd name="T71" fmla="*/ 3366 h 4318"/>
                      <a:gd name="T72" fmla="*/ 427 w 490"/>
                      <a:gd name="T73" fmla="*/ 3197 h 4318"/>
                      <a:gd name="T74" fmla="*/ 448 w 490"/>
                      <a:gd name="T75" fmla="*/ 3017 h 4318"/>
                      <a:gd name="T76" fmla="*/ 465 w 490"/>
                      <a:gd name="T77" fmla="*/ 2830 h 4318"/>
                      <a:gd name="T78" fmla="*/ 479 w 490"/>
                      <a:gd name="T79" fmla="*/ 2636 h 4318"/>
                      <a:gd name="T80" fmla="*/ 487 w 490"/>
                      <a:gd name="T81" fmla="*/ 2436 h 4318"/>
                      <a:gd name="T82" fmla="*/ 490 w 490"/>
                      <a:gd name="T83" fmla="*/ 2231 h 4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90" h="4318">
                        <a:moveTo>
                          <a:pt x="490" y="2231"/>
                        </a:moveTo>
                        <a:lnTo>
                          <a:pt x="490" y="2231"/>
                        </a:lnTo>
                        <a:lnTo>
                          <a:pt x="490" y="2179"/>
                        </a:lnTo>
                        <a:lnTo>
                          <a:pt x="489" y="2127"/>
                        </a:lnTo>
                        <a:lnTo>
                          <a:pt x="487" y="2074"/>
                        </a:lnTo>
                        <a:lnTo>
                          <a:pt x="485" y="2022"/>
                        </a:lnTo>
                        <a:lnTo>
                          <a:pt x="479" y="1919"/>
                        </a:lnTo>
                        <a:lnTo>
                          <a:pt x="469" y="1816"/>
                        </a:lnTo>
                        <a:lnTo>
                          <a:pt x="459" y="1713"/>
                        </a:lnTo>
                        <a:lnTo>
                          <a:pt x="446" y="1611"/>
                        </a:lnTo>
                        <a:lnTo>
                          <a:pt x="431" y="1512"/>
                        </a:lnTo>
                        <a:lnTo>
                          <a:pt x="415" y="1412"/>
                        </a:lnTo>
                        <a:lnTo>
                          <a:pt x="398" y="1315"/>
                        </a:lnTo>
                        <a:lnTo>
                          <a:pt x="379" y="1220"/>
                        </a:lnTo>
                        <a:lnTo>
                          <a:pt x="359" y="1126"/>
                        </a:lnTo>
                        <a:lnTo>
                          <a:pt x="339" y="1035"/>
                        </a:lnTo>
                        <a:lnTo>
                          <a:pt x="317" y="947"/>
                        </a:lnTo>
                        <a:lnTo>
                          <a:pt x="295" y="861"/>
                        </a:lnTo>
                        <a:lnTo>
                          <a:pt x="273" y="778"/>
                        </a:lnTo>
                        <a:lnTo>
                          <a:pt x="250" y="698"/>
                        </a:lnTo>
                        <a:lnTo>
                          <a:pt x="229" y="621"/>
                        </a:lnTo>
                        <a:lnTo>
                          <a:pt x="206" y="547"/>
                        </a:lnTo>
                        <a:lnTo>
                          <a:pt x="184" y="478"/>
                        </a:lnTo>
                        <a:lnTo>
                          <a:pt x="162" y="412"/>
                        </a:lnTo>
                        <a:lnTo>
                          <a:pt x="122" y="293"/>
                        </a:lnTo>
                        <a:lnTo>
                          <a:pt x="86" y="192"/>
                        </a:lnTo>
                        <a:lnTo>
                          <a:pt x="55" y="110"/>
                        </a:lnTo>
                        <a:lnTo>
                          <a:pt x="31" y="50"/>
                        </a:ln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8" y="135"/>
                        </a:lnTo>
                        <a:lnTo>
                          <a:pt x="18" y="253"/>
                        </a:lnTo>
                        <a:lnTo>
                          <a:pt x="27" y="390"/>
                        </a:lnTo>
                        <a:lnTo>
                          <a:pt x="36" y="545"/>
                        </a:lnTo>
                        <a:lnTo>
                          <a:pt x="46" y="722"/>
                        </a:lnTo>
                        <a:lnTo>
                          <a:pt x="55" y="918"/>
                        </a:lnTo>
                        <a:lnTo>
                          <a:pt x="63" y="1138"/>
                        </a:lnTo>
                        <a:lnTo>
                          <a:pt x="72" y="1381"/>
                        </a:lnTo>
                        <a:lnTo>
                          <a:pt x="80" y="1649"/>
                        </a:lnTo>
                        <a:lnTo>
                          <a:pt x="86" y="1942"/>
                        </a:lnTo>
                        <a:lnTo>
                          <a:pt x="94" y="2264"/>
                        </a:lnTo>
                        <a:lnTo>
                          <a:pt x="99" y="2613"/>
                        </a:lnTo>
                        <a:lnTo>
                          <a:pt x="103" y="2992"/>
                        </a:lnTo>
                        <a:lnTo>
                          <a:pt x="107" y="3402"/>
                        </a:lnTo>
                        <a:lnTo>
                          <a:pt x="109" y="3843"/>
                        </a:lnTo>
                        <a:lnTo>
                          <a:pt x="110" y="4318"/>
                        </a:lnTo>
                        <a:lnTo>
                          <a:pt x="110" y="4318"/>
                        </a:lnTo>
                        <a:lnTo>
                          <a:pt x="115" y="4316"/>
                        </a:lnTo>
                        <a:lnTo>
                          <a:pt x="122" y="4312"/>
                        </a:lnTo>
                        <a:lnTo>
                          <a:pt x="128" y="4307"/>
                        </a:lnTo>
                        <a:lnTo>
                          <a:pt x="134" y="4300"/>
                        </a:lnTo>
                        <a:lnTo>
                          <a:pt x="141" y="4293"/>
                        </a:lnTo>
                        <a:lnTo>
                          <a:pt x="148" y="4284"/>
                        </a:lnTo>
                        <a:lnTo>
                          <a:pt x="161" y="4263"/>
                        </a:lnTo>
                        <a:lnTo>
                          <a:pt x="176" y="4236"/>
                        </a:lnTo>
                        <a:lnTo>
                          <a:pt x="190" y="4206"/>
                        </a:lnTo>
                        <a:lnTo>
                          <a:pt x="206" y="4170"/>
                        </a:lnTo>
                        <a:lnTo>
                          <a:pt x="221" y="4131"/>
                        </a:lnTo>
                        <a:lnTo>
                          <a:pt x="237" y="4087"/>
                        </a:lnTo>
                        <a:lnTo>
                          <a:pt x="252" y="4039"/>
                        </a:lnTo>
                        <a:lnTo>
                          <a:pt x="268" y="3988"/>
                        </a:lnTo>
                        <a:lnTo>
                          <a:pt x="284" y="3932"/>
                        </a:lnTo>
                        <a:lnTo>
                          <a:pt x="299" y="3873"/>
                        </a:lnTo>
                        <a:lnTo>
                          <a:pt x="315" y="3809"/>
                        </a:lnTo>
                        <a:lnTo>
                          <a:pt x="330" y="3744"/>
                        </a:lnTo>
                        <a:lnTo>
                          <a:pt x="346" y="3674"/>
                        </a:lnTo>
                        <a:lnTo>
                          <a:pt x="360" y="3602"/>
                        </a:lnTo>
                        <a:lnTo>
                          <a:pt x="375" y="3526"/>
                        </a:lnTo>
                        <a:lnTo>
                          <a:pt x="388" y="3447"/>
                        </a:lnTo>
                        <a:lnTo>
                          <a:pt x="402" y="3366"/>
                        </a:lnTo>
                        <a:lnTo>
                          <a:pt x="414" y="3283"/>
                        </a:lnTo>
                        <a:lnTo>
                          <a:pt x="427" y="3197"/>
                        </a:lnTo>
                        <a:lnTo>
                          <a:pt x="437" y="3108"/>
                        </a:lnTo>
                        <a:lnTo>
                          <a:pt x="448" y="3017"/>
                        </a:lnTo>
                        <a:lnTo>
                          <a:pt x="457" y="2925"/>
                        </a:lnTo>
                        <a:lnTo>
                          <a:pt x="465" y="2830"/>
                        </a:lnTo>
                        <a:lnTo>
                          <a:pt x="473" y="2734"/>
                        </a:lnTo>
                        <a:lnTo>
                          <a:pt x="479" y="2636"/>
                        </a:lnTo>
                        <a:lnTo>
                          <a:pt x="484" y="2536"/>
                        </a:lnTo>
                        <a:lnTo>
                          <a:pt x="487" y="2436"/>
                        </a:lnTo>
                        <a:lnTo>
                          <a:pt x="489" y="2334"/>
                        </a:lnTo>
                        <a:lnTo>
                          <a:pt x="490" y="2231"/>
                        </a:lnTo>
                        <a:lnTo>
                          <a:pt x="490" y="223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/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3684F71-84DA-4D09-805E-DD1B082914B3}"/>
                    </a:ext>
                  </a:extLst>
                </p:cNvPr>
                <p:cNvGrpSpPr/>
                <p:nvPr/>
              </p:nvGrpSpPr>
              <p:grpSpPr>
                <a:xfrm rot="11056070">
                  <a:off x="4794308" y="2750179"/>
                  <a:ext cx="592298" cy="1963922"/>
                  <a:chOff x="6265702" y="1156797"/>
                  <a:chExt cx="784062" cy="1988225"/>
                </a:xfrm>
                <a:solidFill>
                  <a:srgbClr val="0070C0"/>
                </a:solidFill>
              </p:grpSpPr>
              <p:sp>
                <p:nvSpPr>
                  <p:cNvPr id="59" name="Freeform 171">
                    <a:extLst>
                      <a:ext uri="{FF2B5EF4-FFF2-40B4-BE49-F238E27FC236}">
                        <a16:creationId xmlns:a16="http://schemas.microsoft.com/office/drawing/2014/main" id="{0278C46F-0FEB-4378-A384-96F37EA1A42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124880">
                    <a:off x="6265702" y="1156797"/>
                    <a:ext cx="493876" cy="1784527"/>
                  </a:xfrm>
                  <a:custGeom>
                    <a:avLst/>
                    <a:gdLst>
                      <a:gd name="T0" fmla="*/ 6 w 490"/>
                      <a:gd name="T1" fmla="*/ 2247 h 4288"/>
                      <a:gd name="T2" fmla="*/ 2 w 490"/>
                      <a:gd name="T3" fmla="*/ 2352 h 4288"/>
                      <a:gd name="T4" fmla="*/ 0 w 490"/>
                      <a:gd name="T5" fmla="*/ 2456 h 4288"/>
                      <a:gd name="T6" fmla="*/ 4 w 490"/>
                      <a:gd name="T7" fmla="*/ 2658 h 4288"/>
                      <a:gd name="T8" fmla="*/ 17 w 490"/>
                      <a:gd name="T9" fmla="*/ 2853 h 4288"/>
                      <a:gd name="T10" fmla="*/ 36 w 490"/>
                      <a:gd name="T11" fmla="*/ 3040 h 4288"/>
                      <a:gd name="T12" fmla="*/ 63 w 490"/>
                      <a:gd name="T13" fmla="*/ 3219 h 4288"/>
                      <a:gd name="T14" fmla="*/ 96 w 490"/>
                      <a:gd name="T15" fmla="*/ 3387 h 4288"/>
                      <a:gd name="T16" fmla="*/ 133 w 490"/>
                      <a:gd name="T17" fmla="*/ 3545 h 4288"/>
                      <a:gd name="T18" fmla="*/ 173 w 490"/>
                      <a:gd name="T19" fmla="*/ 3689 h 4288"/>
                      <a:gd name="T20" fmla="*/ 215 w 490"/>
                      <a:gd name="T21" fmla="*/ 3821 h 4288"/>
                      <a:gd name="T22" fmla="*/ 259 w 490"/>
                      <a:gd name="T23" fmla="*/ 3938 h 4288"/>
                      <a:gd name="T24" fmla="*/ 302 w 490"/>
                      <a:gd name="T25" fmla="*/ 4041 h 4288"/>
                      <a:gd name="T26" fmla="*/ 345 w 490"/>
                      <a:gd name="T27" fmla="*/ 4127 h 4288"/>
                      <a:gd name="T28" fmla="*/ 385 w 490"/>
                      <a:gd name="T29" fmla="*/ 4196 h 4288"/>
                      <a:gd name="T30" fmla="*/ 423 w 490"/>
                      <a:gd name="T31" fmla="*/ 4246 h 4288"/>
                      <a:gd name="T32" fmla="*/ 439 w 490"/>
                      <a:gd name="T33" fmla="*/ 4264 h 4288"/>
                      <a:gd name="T34" fmla="*/ 455 w 490"/>
                      <a:gd name="T35" fmla="*/ 4277 h 4288"/>
                      <a:gd name="T36" fmla="*/ 469 w 490"/>
                      <a:gd name="T37" fmla="*/ 4285 h 4288"/>
                      <a:gd name="T38" fmla="*/ 483 w 490"/>
                      <a:gd name="T39" fmla="*/ 4288 h 4288"/>
                      <a:gd name="T40" fmla="*/ 486 w 490"/>
                      <a:gd name="T41" fmla="*/ 4287 h 4288"/>
                      <a:gd name="T42" fmla="*/ 490 w 490"/>
                      <a:gd name="T43" fmla="*/ 4286 h 4288"/>
                      <a:gd name="T44" fmla="*/ 487 w 490"/>
                      <a:gd name="T45" fmla="*/ 3370 h 4288"/>
                      <a:gd name="T46" fmla="*/ 479 w 490"/>
                      <a:gd name="T47" fmla="*/ 2581 h 4288"/>
                      <a:gd name="T48" fmla="*/ 466 w 490"/>
                      <a:gd name="T49" fmla="*/ 1910 h 4288"/>
                      <a:gd name="T50" fmla="*/ 452 w 490"/>
                      <a:gd name="T51" fmla="*/ 1349 h 4288"/>
                      <a:gd name="T52" fmla="*/ 435 w 490"/>
                      <a:gd name="T53" fmla="*/ 886 h 4288"/>
                      <a:gd name="T54" fmla="*/ 416 w 490"/>
                      <a:gd name="T55" fmla="*/ 513 h 4288"/>
                      <a:gd name="T56" fmla="*/ 398 w 490"/>
                      <a:gd name="T57" fmla="*/ 221 h 4288"/>
                      <a:gd name="T58" fmla="*/ 380 w 490"/>
                      <a:gd name="T59" fmla="*/ 0 h 4288"/>
                      <a:gd name="T60" fmla="*/ 368 w 490"/>
                      <a:gd name="T61" fmla="*/ 40 h 4288"/>
                      <a:gd name="T62" fmla="*/ 331 w 490"/>
                      <a:gd name="T63" fmla="*/ 162 h 4288"/>
                      <a:gd name="T64" fmla="*/ 284 w 490"/>
                      <a:gd name="T65" fmla="*/ 342 h 4288"/>
                      <a:gd name="T66" fmla="*/ 227 w 490"/>
                      <a:gd name="T67" fmla="*/ 576 h 4288"/>
                      <a:gd name="T68" fmla="*/ 185 w 490"/>
                      <a:gd name="T69" fmla="*/ 786 h 4288"/>
                      <a:gd name="T70" fmla="*/ 156 w 490"/>
                      <a:gd name="T71" fmla="*/ 943 h 4288"/>
                      <a:gd name="T72" fmla="*/ 127 w 490"/>
                      <a:gd name="T73" fmla="*/ 1111 h 4288"/>
                      <a:gd name="T74" fmla="*/ 100 w 490"/>
                      <a:gd name="T75" fmla="*/ 1292 h 4288"/>
                      <a:gd name="T76" fmla="*/ 74 w 490"/>
                      <a:gd name="T77" fmla="*/ 1485 h 4288"/>
                      <a:gd name="T78" fmla="*/ 51 w 490"/>
                      <a:gd name="T79" fmla="*/ 1688 h 4288"/>
                      <a:gd name="T80" fmla="*/ 30 w 490"/>
                      <a:gd name="T81" fmla="*/ 1904 h 4288"/>
                      <a:gd name="T82" fmla="*/ 14 w 490"/>
                      <a:gd name="T83" fmla="*/ 2130 h 4288"/>
                      <a:gd name="T84" fmla="*/ 6 w 490"/>
                      <a:gd name="T85" fmla="*/ 2247 h 4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90" h="4288">
                        <a:moveTo>
                          <a:pt x="6" y="2247"/>
                        </a:moveTo>
                        <a:lnTo>
                          <a:pt x="6" y="2247"/>
                        </a:lnTo>
                        <a:lnTo>
                          <a:pt x="4" y="2300"/>
                        </a:lnTo>
                        <a:lnTo>
                          <a:pt x="2" y="2352"/>
                        </a:lnTo>
                        <a:lnTo>
                          <a:pt x="1" y="2404"/>
                        </a:lnTo>
                        <a:lnTo>
                          <a:pt x="0" y="2456"/>
                        </a:lnTo>
                        <a:lnTo>
                          <a:pt x="1" y="2557"/>
                        </a:lnTo>
                        <a:lnTo>
                          <a:pt x="4" y="2658"/>
                        </a:lnTo>
                        <a:lnTo>
                          <a:pt x="9" y="2757"/>
                        </a:lnTo>
                        <a:lnTo>
                          <a:pt x="17" y="2853"/>
                        </a:lnTo>
                        <a:lnTo>
                          <a:pt x="25" y="2948"/>
                        </a:lnTo>
                        <a:lnTo>
                          <a:pt x="36" y="3040"/>
                        </a:lnTo>
                        <a:lnTo>
                          <a:pt x="49" y="3130"/>
                        </a:lnTo>
                        <a:lnTo>
                          <a:pt x="63" y="3219"/>
                        </a:lnTo>
                        <a:lnTo>
                          <a:pt x="79" y="3304"/>
                        </a:lnTo>
                        <a:lnTo>
                          <a:pt x="96" y="3387"/>
                        </a:lnTo>
                        <a:lnTo>
                          <a:pt x="114" y="3467"/>
                        </a:lnTo>
                        <a:lnTo>
                          <a:pt x="133" y="3545"/>
                        </a:lnTo>
                        <a:lnTo>
                          <a:pt x="153" y="3618"/>
                        </a:lnTo>
                        <a:lnTo>
                          <a:pt x="173" y="3689"/>
                        </a:lnTo>
                        <a:lnTo>
                          <a:pt x="194" y="3756"/>
                        </a:lnTo>
                        <a:lnTo>
                          <a:pt x="215" y="3821"/>
                        </a:lnTo>
                        <a:lnTo>
                          <a:pt x="237" y="3882"/>
                        </a:lnTo>
                        <a:lnTo>
                          <a:pt x="259" y="3938"/>
                        </a:lnTo>
                        <a:lnTo>
                          <a:pt x="280" y="3992"/>
                        </a:lnTo>
                        <a:lnTo>
                          <a:pt x="302" y="4041"/>
                        </a:lnTo>
                        <a:lnTo>
                          <a:pt x="324" y="4086"/>
                        </a:lnTo>
                        <a:lnTo>
                          <a:pt x="345" y="4127"/>
                        </a:lnTo>
                        <a:lnTo>
                          <a:pt x="366" y="4163"/>
                        </a:lnTo>
                        <a:lnTo>
                          <a:pt x="385" y="4196"/>
                        </a:lnTo>
                        <a:lnTo>
                          <a:pt x="405" y="4224"/>
                        </a:lnTo>
                        <a:lnTo>
                          <a:pt x="423" y="4246"/>
                        </a:lnTo>
                        <a:lnTo>
                          <a:pt x="431" y="4256"/>
                        </a:lnTo>
                        <a:lnTo>
                          <a:pt x="439" y="4264"/>
                        </a:lnTo>
                        <a:lnTo>
                          <a:pt x="448" y="4271"/>
                        </a:lnTo>
                        <a:lnTo>
                          <a:pt x="455" y="4277"/>
                        </a:lnTo>
                        <a:lnTo>
                          <a:pt x="462" y="4282"/>
                        </a:lnTo>
                        <a:lnTo>
                          <a:pt x="469" y="4285"/>
                        </a:lnTo>
                        <a:lnTo>
                          <a:pt x="477" y="4287"/>
                        </a:lnTo>
                        <a:lnTo>
                          <a:pt x="483" y="4288"/>
                        </a:lnTo>
                        <a:lnTo>
                          <a:pt x="483" y="4288"/>
                        </a:lnTo>
                        <a:lnTo>
                          <a:pt x="486" y="4287"/>
                        </a:lnTo>
                        <a:lnTo>
                          <a:pt x="490" y="4286"/>
                        </a:lnTo>
                        <a:lnTo>
                          <a:pt x="490" y="4286"/>
                        </a:lnTo>
                        <a:lnTo>
                          <a:pt x="489" y="3811"/>
                        </a:lnTo>
                        <a:lnTo>
                          <a:pt x="487" y="3370"/>
                        </a:lnTo>
                        <a:lnTo>
                          <a:pt x="483" y="2960"/>
                        </a:lnTo>
                        <a:lnTo>
                          <a:pt x="479" y="2581"/>
                        </a:lnTo>
                        <a:lnTo>
                          <a:pt x="474" y="2232"/>
                        </a:lnTo>
                        <a:lnTo>
                          <a:pt x="466" y="1910"/>
                        </a:lnTo>
                        <a:lnTo>
                          <a:pt x="460" y="1617"/>
                        </a:lnTo>
                        <a:lnTo>
                          <a:pt x="452" y="1349"/>
                        </a:lnTo>
                        <a:lnTo>
                          <a:pt x="443" y="1106"/>
                        </a:lnTo>
                        <a:lnTo>
                          <a:pt x="435" y="886"/>
                        </a:lnTo>
                        <a:lnTo>
                          <a:pt x="426" y="690"/>
                        </a:lnTo>
                        <a:lnTo>
                          <a:pt x="416" y="513"/>
                        </a:lnTo>
                        <a:lnTo>
                          <a:pt x="407" y="358"/>
                        </a:lnTo>
                        <a:lnTo>
                          <a:pt x="398" y="221"/>
                        </a:lnTo>
                        <a:lnTo>
                          <a:pt x="388" y="103"/>
                        </a:lnTo>
                        <a:lnTo>
                          <a:pt x="380" y="0"/>
                        </a:lnTo>
                        <a:lnTo>
                          <a:pt x="380" y="0"/>
                        </a:lnTo>
                        <a:lnTo>
                          <a:pt x="368" y="40"/>
                        </a:lnTo>
                        <a:lnTo>
                          <a:pt x="351" y="94"/>
                        </a:lnTo>
                        <a:lnTo>
                          <a:pt x="331" y="162"/>
                        </a:lnTo>
                        <a:lnTo>
                          <a:pt x="308" y="244"/>
                        </a:lnTo>
                        <a:lnTo>
                          <a:pt x="284" y="342"/>
                        </a:lnTo>
                        <a:lnTo>
                          <a:pt x="257" y="452"/>
                        </a:lnTo>
                        <a:lnTo>
                          <a:pt x="227" y="576"/>
                        </a:lnTo>
                        <a:lnTo>
                          <a:pt x="199" y="713"/>
                        </a:lnTo>
                        <a:lnTo>
                          <a:pt x="185" y="786"/>
                        </a:lnTo>
                        <a:lnTo>
                          <a:pt x="169" y="863"/>
                        </a:lnTo>
                        <a:lnTo>
                          <a:pt x="156" y="943"/>
                        </a:lnTo>
                        <a:lnTo>
                          <a:pt x="141" y="1026"/>
                        </a:lnTo>
                        <a:lnTo>
                          <a:pt x="127" y="1111"/>
                        </a:lnTo>
                        <a:lnTo>
                          <a:pt x="113" y="1200"/>
                        </a:lnTo>
                        <a:lnTo>
                          <a:pt x="100" y="1292"/>
                        </a:lnTo>
                        <a:lnTo>
                          <a:pt x="86" y="1387"/>
                        </a:lnTo>
                        <a:lnTo>
                          <a:pt x="74" y="1485"/>
                        </a:lnTo>
                        <a:lnTo>
                          <a:pt x="62" y="1586"/>
                        </a:lnTo>
                        <a:lnTo>
                          <a:pt x="51" y="1688"/>
                        </a:lnTo>
                        <a:lnTo>
                          <a:pt x="41" y="1795"/>
                        </a:lnTo>
                        <a:lnTo>
                          <a:pt x="30" y="1904"/>
                        </a:lnTo>
                        <a:lnTo>
                          <a:pt x="22" y="2015"/>
                        </a:lnTo>
                        <a:lnTo>
                          <a:pt x="14" y="2130"/>
                        </a:lnTo>
                        <a:lnTo>
                          <a:pt x="6" y="2247"/>
                        </a:lnTo>
                        <a:lnTo>
                          <a:pt x="6" y="224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/>
                  </a:p>
                </p:txBody>
              </p:sp>
              <p:sp>
                <p:nvSpPr>
                  <p:cNvPr id="61" name="Freeform 172">
                    <a:extLst>
                      <a:ext uri="{FF2B5EF4-FFF2-40B4-BE49-F238E27FC236}">
                        <a16:creationId xmlns:a16="http://schemas.microsoft.com/office/drawing/2014/main" id="{766BA921-6949-4B79-91BA-667788A24C8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124880">
                    <a:off x="6555888" y="1348010"/>
                    <a:ext cx="493876" cy="1797012"/>
                  </a:xfrm>
                  <a:custGeom>
                    <a:avLst/>
                    <a:gdLst>
                      <a:gd name="T0" fmla="*/ 490 w 490"/>
                      <a:gd name="T1" fmla="*/ 2231 h 4318"/>
                      <a:gd name="T2" fmla="*/ 489 w 490"/>
                      <a:gd name="T3" fmla="*/ 2127 h 4318"/>
                      <a:gd name="T4" fmla="*/ 485 w 490"/>
                      <a:gd name="T5" fmla="*/ 2022 h 4318"/>
                      <a:gd name="T6" fmla="*/ 469 w 490"/>
                      <a:gd name="T7" fmla="*/ 1816 h 4318"/>
                      <a:gd name="T8" fmla="*/ 446 w 490"/>
                      <a:gd name="T9" fmla="*/ 1611 h 4318"/>
                      <a:gd name="T10" fmla="*/ 415 w 490"/>
                      <a:gd name="T11" fmla="*/ 1412 h 4318"/>
                      <a:gd name="T12" fmla="*/ 379 w 490"/>
                      <a:gd name="T13" fmla="*/ 1220 h 4318"/>
                      <a:gd name="T14" fmla="*/ 339 w 490"/>
                      <a:gd name="T15" fmla="*/ 1035 h 4318"/>
                      <a:gd name="T16" fmla="*/ 295 w 490"/>
                      <a:gd name="T17" fmla="*/ 861 h 4318"/>
                      <a:gd name="T18" fmla="*/ 250 w 490"/>
                      <a:gd name="T19" fmla="*/ 698 h 4318"/>
                      <a:gd name="T20" fmla="*/ 206 w 490"/>
                      <a:gd name="T21" fmla="*/ 547 h 4318"/>
                      <a:gd name="T22" fmla="*/ 162 w 490"/>
                      <a:gd name="T23" fmla="*/ 412 h 4318"/>
                      <a:gd name="T24" fmla="*/ 86 w 490"/>
                      <a:gd name="T25" fmla="*/ 192 h 4318"/>
                      <a:gd name="T26" fmla="*/ 31 w 490"/>
                      <a:gd name="T27" fmla="*/ 50 h 4318"/>
                      <a:gd name="T28" fmla="*/ 10 w 490"/>
                      <a:gd name="T29" fmla="*/ 0 h 4318"/>
                      <a:gd name="T30" fmla="*/ 0 w 490"/>
                      <a:gd name="T31" fmla="*/ 32 h 4318"/>
                      <a:gd name="T32" fmla="*/ 18 w 490"/>
                      <a:gd name="T33" fmla="*/ 253 h 4318"/>
                      <a:gd name="T34" fmla="*/ 36 w 490"/>
                      <a:gd name="T35" fmla="*/ 545 h 4318"/>
                      <a:gd name="T36" fmla="*/ 55 w 490"/>
                      <a:gd name="T37" fmla="*/ 918 h 4318"/>
                      <a:gd name="T38" fmla="*/ 72 w 490"/>
                      <a:gd name="T39" fmla="*/ 1381 h 4318"/>
                      <a:gd name="T40" fmla="*/ 86 w 490"/>
                      <a:gd name="T41" fmla="*/ 1942 h 4318"/>
                      <a:gd name="T42" fmla="*/ 99 w 490"/>
                      <a:gd name="T43" fmla="*/ 2613 h 4318"/>
                      <a:gd name="T44" fmla="*/ 107 w 490"/>
                      <a:gd name="T45" fmla="*/ 3402 h 4318"/>
                      <a:gd name="T46" fmla="*/ 110 w 490"/>
                      <a:gd name="T47" fmla="*/ 4318 h 4318"/>
                      <a:gd name="T48" fmla="*/ 115 w 490"/>
                      <a:gd name="T49" fmla="*/ 4316 h 4318"/>
                      <a:gd name="T50" fmla="*/ 128 w 490"/>
                      <a:gd name="T51" fmla="*/ 4307 h 4318"/>
                      <a:gd name="T52" fmla="*/ 141 w 490"/>
                      <a:gd name="T53" fmla="*/ 4293 h 4318"/>
                      <a:gd name="T54" fmla="*/ 161 w 490"/>
                      <a:gd name="T55" fmla="*/ 4263 h 4318"/>
                      <a:gd name="T56" fmla="*/ 190 w 490"/>
                      <a:gd name="T57" fmla="*/ 4206 h 4318"/>
                      <a:gd name="T58" fmla="*/ 221 w 490"/>
                      <a:gd name="T59" fmla="*/ 4131 h 4318"/>
                      <a:gd name="T60" fmla="*/ 252 w 490"/>
                      <a:gd name="T61" fmla="*/ 4039 h 4318"/>
                      <a:gd name="T62" fmla="*/ 284 w 490"/>
                      <a:gd name="T63" fmla="*/ 3932 h 4318"/>
                      <a:gd name="T64" fmla="*/ 315 w 490"/>
                      <a:gd name="T65" fmla="*/ 3809 h 4318"/>
                      <a:gd name="T66" fmla="*/ 346 w 490"/>
                      <a:gd name="T67" fmla="*/ 3674 h 4318"/>
                      <a:gd name="T68" fmla="*/ 375 w 490"/>
                      <a:gd name="T69" fmla="*/ 3526 h 4318"/>
                      <a:gd name="T70" fmla="*/ 402 w 490"/>
                      <a:gd name="T71" fmla="*/ 3366 h 4318"/>
                      <a:gd name="T72" fmla="*/ 427 w 490"/>
                      <a:gd name="T73" fmla="*/ 3197 h 4318"/>
                      <a:gd name="T74" fmla="*/ 448 w 490"/>
                      <a:gd name="T75" fmla="*/ 3017 h 4318"/>
                      <a:gd name="T76" fmla="*/ 465 w 490"/>
                      <a:gd name="T77" fmla="*/ 2830 h 4318"/>
                      <a:gd name="T78" fmla="*/ 479 w 490"/>
                      <a:gd name="T79" fmla="*/ 2636 h 4318"/>
                      <a:gd name="T80" fmla="*/ 487 w 490"/>
                      <a:gd name="T81" fmla="*/ 2436 h 4318"/>
                      <a:gd name="T82" fmla="*/ 490 w 490"/>
                      <a:gd name="T83" fmla="*/ 2231 h 4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90" h="4318">
                        <a:moveTo>
                          <a:pt x="490" y="2231"/>
                        </a:moveTo>
                        <a:lnTo>
                          <a:pt x="490" y="2231"/>
                        </a:lnTo>
                        <a:lnTo>
                          <a:pt x="490" y="2179"/>
                        </a:lnTo>
                        <a:lnTo>
                          <a:pt x="489" y="2127"/>
                        </a:lnTo>
                        <a:lnTo>
                          <a:pt x="487" y="2074"/>
                        </a:lnTo>
                        <a:lnTo>
                          <a:pt x="485" y="2022"/>
                        </a:lnTo>
                        <a:lnTo>
                          <a:pt x="479" y="1919"/>
                        </a:lnTo>
                        <a:lnTo>
                          <a:pt x="469" y="1816"/>
                        </a:lnTo>
                        <a:lnTo>
                          <a:pt x="459" y="1713"/>
                        </a:lnTo>
                        <a:lnTo>
                          <a:pt x="446" y="1611"/>
                        </a:lnTo>
                        <a:lnTo>
                          <a:pt x="431" y="1512"/>
                        </a:lnTo>
                        <a:lnTo>
                          <a:pt x="415" y="1412"/>
                        </a:lnTo>
                        <a:lnTo>
                          <a:pt x="398" y="1315"/>
                        </a:lnTo>
                        <a:lnTo>
                          <a:pt x="379" y="1220"/>
                        </a:lnTo>
                        <a:lnTo>
                          <a:pt x="359" y="1126"/>
                        </a:lnTo>
                        <a:lnTo>
                          <a:pt x="339" y="1035"/>
                        </a:lnTo>
                        <a:lnTo>
                          <a:pt x="317" y="947"/>
                        </a:lnTo>
                        <a:lnTo>
                          <a:pt x="295" y="861"/>
                        </a:lnTo>
                        <a:lnTo>
                          <a:pt x="273" y="778"/>
                        </a:lnTo>
                        <a:lnTo>
                          <a:pt x="250" y="698"/>
                        </a:lnTo>
                        <a:lnTo>
                          <a:pt x="229" y="621"/>
                        </a:lnTo>
                        <a:lnTo>
                          <a:pt x="206" y="547"/>
                        </a:lnTo>
                        <a:lnTo>
                          <a:pt x="184" y="478"/>
                        </a:lnTo>
                        <a:lnTo>
                          <a:pt x="162" y="412"/>
                        </a:lnTo>
                        <a:lnTo>
                          <a:pt x="122" y="293"/>
                        </a:lnTo>
                        <a:lnTo>
                          <a:pt x="86" y="192"/>
                        </a:lnTo>
                        <a:lnTo>
                          <a:pt x="55" y="110"/>
                        </a:lnTo>
                        <a:lnTo>
                          <a:pt x="31" y="50"/>
                        </a:ln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8" y="135"/>
                        </a:lnTo>
                        <a:lnTo>
                          <a:pt x="18" y="253"/>
                        </a:lnTo>
                        <a:lnTo>
                          <a:pt x="27" y="390"/>
                        </a:lnTo>
                        <a:lnTo>
                          <a:pt x="36" y="545"/>
                        </a:lnTo>
                        <a:lnTo>
                          <a:pt x="46" y="722"/>
                        </a:lnTo>
                        <a:lnTo>
                          <a:pt x="55" y="918"/>
                        </a:lnTo>
                        <a:lnTo>
                          <a:pt x="63" y="1138"/>
                        </a:lnTo>
                        <a:lnTo>
                          <a:pt x="72" y="1381"/>
                        </a:lnTo>
                        <a:lnTo>
                          <a:pt x="80" y="1649"/>
                        </a:lnTo>
                        <a:lnTo>
                          <a:pt x="86" y="1942"/>
                        </a:lnTo>
                        <a:lnTo>
                          <a:pt x="94" y="2264"/>
                        </a:lnTo>
                        <a:lnTo>
                          <a:pt x="99" y="2613"/>
                        </a:lnTo>
                        <a:lnTo>
                          <a:pt x="103" y="2992"/>
                        </a:lnTo>
                        <a:lnTo>
                          <a:pt x="107" y="3402"/>
                        </a:lnTo>
                        <a:lnTo>
                          <a:pt x="109" y="3843"/>
                        </a:lnTo>
                        <a:lnTo>
                          <a:pt x="110" y="4318"/>
                        </a:lnTo>
                        <a:lnTo>
                          <a:pt x="110" y="4318"/>
                        </a:lnTo>
                        <a:lnTo>
                          <a:pt x="115" y="4316"/>
                        </a:lnTo>
                        <a:lnTo>
                          <a:pt x="122" y="4312"/>
                        </a:lnTo>
                        <a:lnTo>
                          <a:pt x="128" y="4307"/>
                        </a:lnTo>
                        <a:lnTo>
                          <a:pt x="134" y="4300"/>
                        </a:lnTo>
                        <a:lnTo>
                          <a:pt x="141" y="4293"/>
                        </a:lnTo>
                        <a:lnTo>
                          <a:pt x="148" y="4284"/>
                        </a:lnTo>
                        <a:lnTo>
                          <a:pt x="161" y="4263"/>
                        </a:lnTo>
                        <a:lnTo>
                          <a:pt x="176" y="4236"/>
                        </a:lnTo>
                        <a:lnTo>
                          <a:pt x="190" y="4206"/>
                        </a:lnTo>
                        <a:lnTo>
                          <a:pt x="206" y="4170"/>
                        </a:lnTo>
                        <a:lnTo>
                          <a:pt x="221" y="4131"/>
                        </a:lnTo>
                        <a:lnTo>
                          <a:pt x="237" y="4087"/>
                        </a:lnTo>
                        <a:lnTo>
                          <a:pt x="252" y="4039"/>
                        </a:lnTo>
                        <a:lnTo>
                          <a:pt x="268" y="3988"/>
                        </a:lnTo>
                        <a:lnTo>
                          <a:pt x="284" y="3932"/>
                        </a:lnTo>
                        <a:lnTo>
                          <a:pt x="299" y="3873"/>
                        </a:lnTo>
                        <a:lnTo>
                          <a:pt x="315" y="3809"/>
                        </a:lnTo>
                        <a:lnTo>
                          <a:pt x="330" y="3744"/>
                        </a:lnTo>
                        <a:lnTo>
                          <a:pt x="346" y="3674"/>
                        </a:lnTo>
                        <a:lnTo>
                          <a:pt x="360" y="3602"/>
                        </a:lnTo>
                        <a:lnTo>
                          <a:pt x="375" y="3526"/>
                        </a:lnTo>
                        <a:lnTo>
                          <a:pt x="388" y="3447"/>
                        </a:lnTo>
                        <a:lnTo>
                          <a:pt x="402" y="3366"/>
                        </a:lnTo>
                        <a:lnTo>
                          <a:pt x="414" y="3283"/>
                        </a:lnTo>
                        <a:lnTo>
                          <a:pt x="427" y="3197"/>
                        </a:lnTo>
                        <a:lnTo>
                          <a:pt x="437" y="3108"/>
                        </a:lnTo>
                        <a:lnTo>
                          <a:pt x="448" y="3017"/>
                        </a:lnTo>
                        <a:lnTo>
                          <a:pt x="457" y="2925"/>
                        </a:lnTo>
                        <a:lnTo>
                          <a:pt x="465" y="2830"/>
                        </a:lnTo>
                        <a:lnTo>
                          <a:pt x="473" y="2734"/>
                        </a:lnTo>
                        <a:lnTo>
                          <a:pt x="479" y="2636"/>
                        </a:lnTo>
                        <a:lnTo>
                          <a:pt x="484" y="2536"/>
                        </a:lnTo>
                        <a:lnTo>
                          <a:pt x="487" y="2436"/>
                        </a:lnTo>
                        <a:lnTo>
                          <a:pt x="489" y="2334"/>
                        </a:lnTo>
                        <a:lnTo>
                          <a:pt x="490" y="2231"/>
                        </a:lnTo>
                        <a:lnTo>
                          <a:pt x="490" y="223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/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26D213C2-1E67-478E-8251-0A04ACE9C649}"/>
                    </a:ext>
                  </a:extLst>
                </p:cNvPr>
                <p:cNvGrpSpPr/>
                <p:nvPr/>
              </p:nvGrpSpPr>
              <p:grpSpPr>
                <a:xfrm rot="16563540">
                  <a:off x="5554354" y="464352"/>
                  <a:ext cx="572439" cy="1957104"/>
                  <a:chOff x="6291991" y="1163700"/>
                  <a:chExt cx="757773" cy="1981322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53" name="Freeform 171">
                    <a:extLst>
                      <a:ext uri="{FF2B5EF4-FFF2-40B4-BE49-F238E27FC236}">
                        <a16:creationId xmlns:a16="http://schemas.microsoft.com/office/drawing/2014/main" id="{D01AA3AB-1148-4FC1-A599-830B71866CC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124880">
                    <a:off x="6291991" y="1163700"/>
                    <a:ext cx="493875" cy="1784527"/>
                  </a:xfrm>
                  <a:custGeom>
                    <a:avLst/>
                    <a:gdLst>
                      <a:gd name="T0" fmla="*/ 6 w 490"/>
                      <a:gd name="T1" fmla="*/ 2247 h 4288"/>
                      <a:gd name="T2" fmla="*/ 2 w 490"/>
                      <a:gd name="T3" fmla="*/ 2352 h 4288"/>
                      <a:gd name="T4" fmla="*/ 0 w 490"/>
                      <a:gd name="T5" fmla="*/ 2456 h 4288"/>
                      <a:gd name="T6" fmla="*/ 4 w 490"/>
                      <a:gd name="T7" fmla="*/ 2658 h 4288"/>
                      <a:gd name="T8" fmla="*/ 17 w 490"/>
                      <a:gd name="T9" fmla="*/ 2853 h 4288"/>
                      <a:gd name="T10" fmla="*/ 36 w 490"/>
                      <a:gd name="T11" fmla="*/ 3040 h 4288"/>
                      <a:gd name="T12" fmla="*/ 63 w 490"/>
                      <a:gd name="T13" fmla="*/ 3219 h 4288"/>
                      <a:gd name="T14" fmla="*/ 96 w 490"/>
                      <a:gd name="T15" fmla="*/ 3387 h 4288"/>
                      <a:gd name="T16" fmla="*/ 133 w 490"/>
                      <a:gd name="T17" fmla="*/ 3545 h 4288"/>
                      <a:gd name="T18" fmla="*/ 173 w 490"/>
                      <a:gd name="T19" fmla="*/ 3689 h 4288"/>
                      <a:gd name="T20" fmla="*/ 215 w 490"/>
                      <a:gd name="T21" fmla="*/ 3821 h 4288"/>
                      <a:gd name="T22" fmla="*/ 259 w 490"/>
                      <a:gd name="T23" fmla="*/ 3938 h 4288"/>
                      <a:gd name="T24" fmla="*/ 302 w 490"/>
                      <a:gd name="T25" fmla="*/ 4041 h 4288"/>
                      <a:gd name="T26" fmla="*/ 345 w 490"/>
                      <a:gd name="T27" fmla="*/ 4127 h 4288"/>
                      <a:gd name="T28" fmla="*/ 385 w 490"/>
                      <a:gd name="T29" fmla="*/ 4196 h 4288"/>
                      <a:gd name="T30" fmla="*/ 423 w 490"/>
                      <a:gd name="T31" fmla="*/ 4246 h 4288"/>
                      <a:gd name="T32" fmla="*/ 439 w 490"/>
                      <a:gd name="T33" fmla="*/ 4264 h 4288"/>
                      <a:gd name="T34" fmla="*/ 455 w 490"/>
                      <a:gd name="T35" fmla="*/ 4277 h 4288"/>
                      <a:gd name="T36" fmla="*/ 469 w 490"/>
                      <a:gd name="T37" fmla="*/ 4285 h 4288"/>
                      <a:gd name="T38" fmla="*/ 483 w 490"/>
                      <a:gd name="T39" fmla="*/ 4288 h 4288"/>
                      <a:gd name="T40" fmla="*/ 486 w 490"/>
                      <a:gd name="T41" fmla="*/ 4287 h 4288"/>
                      <a:gd name="T42" fmla="*/ 490 w 490"/>
                      <a:gd name="T43" fmla="*/ 4286 h 4288"/>
                      <a:gd name="T44" fmla="*/ 487 w 490"/>
                      <a:gd name="T45" fmla="*/ 3370 h 4288"/>
                      <a:gd name="T46" fmla="*/ 479 w 490"/>
                      <a:gd name="T47" fmla="*/ 2581 h 4288"/>
                      <a:gd name="T48" fmla="*/ 466 w 490"/>
                      <a:gd name="T49" fmla="*/ 1910 h 4288"/>
                      <a:gd name="T50" fmla="*/ 452 w 490"/>
                      <a:gd name="T51" fmla="*/ 1349 h 4288"/>
                      <a:gd name="T52" fmla="*/ 435 w 490"/>
                      <a:gd name="T53" fmla="*/ 886 h 4288"/>
                      <a:gd name="T54" fmla="*/ 416 w 490"/>
                      <a:gd name="T55" fmla="*/ 513 h 4288"/>
                      <a:gd name="T56" fmla="*/ 398 w 490"/>
                      <a:gd name="T57" fmla="*/ 221 h 4288"/>
                      <a:gd name="T58" fmla="*/ 380 w 490"/>
                      <a:gd name="T59" fmla="*/ 0 h 4288"/>
                      <a:gd name="T60" fmla="*/ 368 w 490"/>
                      <a:gd name="T61" fmla="*/ 40 h 4288"/>
                      <a:gd name="T62" fmla="*/ 331 w 490"/>
                      <a:gd name="T63" fmla="*/ 162 h 4288"/>
                      <a:gd name="T64" fmla="*/ 284 w 490"/>
                      <a:gd name="T65" fmla="*/ 342 h 4288"/>
                      <a:gd name="T66" fmla="*/ 227 w 490"/>
                      <a:gd name="T67" fmla="*/ 576 h 4288"/>
                      <a:gd name="T68" fmla="*/ 185 w 490"/>
                      <a:gd name="T69" fmla="*/ 786 h 4288"/>
                      <a:gd name="T70" fmla="*/ 156 w 490"/>
                      <a:gd name="T71" fmla="*/ 943 h 4288"/>
                      <a:gd name="T72" fmla="*/ 127 w 490"/>
                      <a:gd name="T73" fmla="*/ 1111 h 4288"/>
                      <a:gd name="T74" fmla="*/ 100 w 490"/>
                      <a:gd name="T75" fmla="*/ 1292 h 4288"/>
                      <a:gd name="T76" fmla="*/ 74 w 490"/>
                      <a:gd name="T77" fmla="*/ 1485 h 4288"/>
                      <a:gd name="T78" fmla="*/ 51 w 490"/>
                      <a:gd name="T79" fmla="*/ 1688 h 4288"/>
                      <a:gd name="T80" fmla="*/ 30 w 490"/>
                      <a:gd name="T81" fmla="*/ 1904 h 4288"/>
                      <a:gd name="T82" fmla="*/ 14 w 490"/>
                      <a:gd name="T83" fmla="*/ 2130 h 4288"/>
                      <a:gd name="T84" fmla="*/ 6 w 490"/>
                      <a:gd name="T85" fmla="*/ 2247 h 4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90" h="4288">
                        <a:moveTo>
                          <a:pt x="6" y="2247"/>
                        </a:moveTo>
                        <a:lnTo>
                          <a:pt x="6" y="2247"/>
                        </a:lnTo>
                        <a:lnTo>
                          <a:pt x="4" y="2300"/>
                        </a:lnTo>
                        <a:lnTo>
                          <a:pt x="2" y="2352"/>
                        </a:lnTo>
                        <a:lnTo>
                          <a:pt x="1" y="2404"/>
                        </a:lnTo>
                        <a:lnTo>
                          <a:pt x="0" y="2456"/>
                        </a:lnTo>
                        <a:lnTo>
                          <a:pt x="1" y="2557"/>
                        </a:lnTo>
                        <a:lnTo>
                          <a:pt x="4" y="2658"/>
                        </a:lnTo>
                        <a:lnTo>
                          <a:pt x="9" y="2757"/>
                        </a:lnTo>
                        <a:lnTo>
                          <a:pt x="17" y="2853"/>
                        </a:lnTo>
                        <a:lnTo>
                          <a:pt x="25" y="2948"/>
                        </a:lnTo>
                        <a:lnTo>
                          <a:pt x="36" y="3040"/>
                        </a:lnTo>
                        <a:lnTo>
                          <a:pt x="49" y="3130"/>
                        </a:lnTo>
                        <a:lnTo>
                          <a:pt x="63" y="3219"/>
                        </a:lnTo>
                        <a:lnTo>
                          <a:pt x="79" y="3304"/>
                        </a:lnTo>
                        <a:lnTo>
                          <a:pt x="96" y="3387"/>
                        </a:lnTo>
                        <a:lnTo>
                          <a:pt x="114" y="3467"/>
                        </a:lnTo>
                        <a:lnTo>
                          <a:pt x="133" y="3545"/>
                        </a:lnTo>
                        <a:lnTo>
                          <a:pt x="153" y="3618"/>
                        </a:lnTo>
                        <a:lnTo>
                          <a:pt x="173" y="3689"/>
                        </a:lnTo>
                        <a:lnTo>
                          <a:pt x="194" y="3756"/>
                        </a:lnTo>
                        <a:lnTo>
                          <a:pt x="215" y="3821"/>
                        </a:lnTo>
                        <a:lnTo>
                          <a:pt x="237" y="3882"/>
                        </a:lnTo>
                        <a:lnTo>
                          <a:pt x="259" y="3938"/>
                        </a:lnTo>
                        <a:lnTo>
                          <a:pt x="280" y="3992"/>
                        </a:lnTo>
                        <a:lnTo>
                          <a:pt x="302" y="4041"/>
                        </a:lnTo>
                        <a:lnTo>
                          <a:pt x="324" y="4086"/>
                        </a:lnTo>
                        <a:lnTo>
                          <a:pt x="345" y="4127"/>
                        </a:lnTo>
                        <a:lnTo>
                          <a:pt x="366" y="4163"/>
                        </a:lnTo>
                        <a:lnTo>
                          <a:pt x="385" y="4196"/>
                        </a:lnTo>
                        <a:lnTo>
                          <a:pt x="405" y="4224"/>
                        </a:lnTo>
                        <a:lnTo>
                          <a:pt x="423" y="4246"/>
                        </a:lnTo>
                        <a:lnTo>
                          <a:pt x="431" y="4256"/>
                        </a:lnTo>
                        <a:lnTo>
                          <a:pt x="439" y="4264"/>
                        </a:lnTo>
                        <a:lnTo>
                          <a:pt x="448" y="4271"/>
                        </a:lnTo>
                        <a:lnTo>
                          <a:pt x="455" y="4277"/>
                        </a:lnTo>
                        <a:lnTo>
                          <a:pt x="462" y="4282"/>
                        </a:lnTo>
                        <a:lnTo>
                          <a:pt x="469" y="4285"/>
                        </a:lnTo>
                        <a:lnTo>
                          <a:pt x="477" y="4287"/>
                        </a:lnTo>
                        <a:lnTo>
                          <a:pt x="483" y="4288"/>
                        </a:lnTo>
                        <a:lnTo>
                          <a:pt x="483" y="4288"/>
                        </a:lnTo>
                        <a:lnTo>
                          <a:pt x="486" y="4287"/>
                        </a:lnTo>
                        <a:lnTo>
                          <a:pt x="490" y="4286"/>
                        </a:lnTo>
                        <a:lnTo>
                          <a:pt x="490" y="4286"/>
                        </a:lnTo>
                        <a:lnTo>
                          <a:pt x="489" y="3811"/>
                        </a:lnTo>
                        <a:lnTo>
                          <a:pt x="487" y="3370"/>
                        </a:lnTo>
                        <a:lnTo>
                          <a:pt x="483" y="2960"/>
                        </a:lnTo>
                        <a:lnTo>
                          <a:pt x="479" y="2581"/>
                        </a:lnTo>
                        <a:lnTo>
                          <a:pt x="474" y="2232"/>
                        </a:lnTo>
                        <a:lnTo>
                          <a:pt x="466" y="1910"/>
                        </a:lnTo>
                        <a:lnTo>
                          <a:pt x="460" y="1617"/>
                        </a:lnTo>
                        <a:lnTo>
                          <a:pt x="452" y="1349"/>
                        </a:lnTo>
                        <a:lnTo>
                          <a:pt x="443" y="1106"/>
                        </a:lnTo>
                        <a:lnTo>
                          <a:pt x="435" y="886"/>
                        </a:lnTo>
                        <a:lnTo>
                          <a:pt x="426" y="690"/>
                        </a:lnTo>
                        <a:lnTo>
                          <a:pt x="416" y="513"/>
                        </a:lnTo>
                        <a:lnTo>
                          <a:pt x="407" y="358"/>
                        </a:lnTo>
                        <a:lnTo>
                          <a:pt x="398" y="221"/>
                        </a:lnTo>
                        <a:lnTo>
                          <a:pt x="388" y="103"/>
                        </a:lnTo>
                        <a:lnTo>
                          <a:pt x="380" y="0"/>
                        </a:lnTo>
                        <a:lnTo>
                          <a:pt x="380" y="0"/>
                        </a:lnTo>
                        <a:lnTo>
                          <a:pt x="368" y="40"/>
                        </a:lnTo>
                        <a:lnTo>
                          <a:pt x="351" y="94"/>
                        </a:lnTo>
                        <a:lnTo>
                          <a:pt x="331" y="162"/>
                        </a:lnTo>
                        <a:lnTo>
                          <a:pt x="308" y="244"/>
                        </a:lnTo>
                        <a:lnTo>
                          <a:pt x="284" y="342"/>
                        </a:lnTo>
                        <a:lnTo>
                          <a:pt x="257" y="452"/>
                        </a:lnTo>
                        <a:lnTo>
                          <a:pt x="227" y="576"/>
                        </a:lnTo>
                        <a:lnTo>
                          <a:pt x="199" y="713"/>
                        </a:lnTo>
                        <a:lnTo>
                          <a:pt x="185" y="786"/>
                        </a:lnTo>
                        <a:lnTo>
                          <a:pt x="169" y="863"/>
                        </a:lnTo>
                        <a:lnTo>
                          <a:pt x="156" y="943"/>
                        </a:lnTo>
                        <a:lnTo>
                          <a:pt x="141" y="1026"/>
                        </a:lnTo>
                        <a:lnTo>
                          <a:pt x="127" y="1111"/>
                        </a:lnTo>
                        <a:lnTo>
                          <a:pt x="113" y="1200"/>
                        </a:lnTo>
                        <a:lnTo>
                          <a:pt x="100" y="1292"/>
                        </a:lnTo>
                        <a:lnTo>
                          <a:pt x="86" y="1387"/>
                        </a:lnTo>
                        <a:lnTo>
                          <a:pt x="74" y="1485"/>
                        </a:lnTo>
                        <a:lnTo>
                          <a:pt x="62" y="1586"/>
                        </a:lnTo>
                        <a:lnTo>
                          <a:pt x="51" y="1688"/>
                        </a:lnTo>
                        <a:lnTo>
                          <a:pt x="41" y="1795"/>
                        </a:lnTo>
                        <a:lnTo>
                          <a:pt x="30" y="1904"/>
                        </a:lnTo>
                        <a:lnTo>
                          <a:pt x="22" y="2015"/>
                        </a:lnTo>
                        <a:lnTo>
                          <a:pt x="14" y="2130"/>
                        </a:lnTo>
                        <a:lnTo>
                          <a:pt x="6" y="2247"/>
                        </a:lnTo>
                        <a:lnTo>
                          <a:pt x="6" y="224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/>
                  </a:p>
                </p:txBody>
              </p:sp>
              <p:sp>
                <p:nvSpPr>
                  <p:cNvPr id="54" name="Freeform 172">
                    <a:extLst>
                      <a:ext uri="{FF2B5EF4-FFF2-40B4-BE49-F238E27FC236}">
                        <a16:creationId xmlns:a16="http://schemas.microsoft.com/office/drawing/2014/main" id="{A1A3EBCE-5507-4103-8DD3-5818B7EA65E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124880">
                    <a:off x="6555888" y="1348010"/>
                    <a:ext cx="493876" cy="1797012"/>
                  </a:xfrm>
                  <a:custGeom>
                    <a:avLst/>
                    <a:gdLst>
                      <a:gd name="T0" fmla="*/ 490 w 490"/>
                      <a:gd name="T1" fmla="*/ 2231 h 4318"/>
                      <a:gd name="T2" fmla="*/ 489 w 490"/>
                      <a:gd name="T3" fmla="*/ 2127 h 4318"/>
                      <a:gd name="T4" fmla="*/ 485 w 490"/>
                      <a:gd name="T5" fmla="*/ 2022 h 4318"/>
                      <a:gd name="T6" fmla="*/ 469 w 490"/>
                      <a:gd name="T7" fmla="*/ 1816 h 4318"/>
                      <a:gd name="T8" fmla="*/ 446 w 490"/>
                      <a:gd name="T9" fmla="*/ 1611 h 4318"/>
                      <a:gd name="T10" fmla="*/ 415 w 490"/>
                      <a:gd name="T11" fmla="*/ 1412 h 4318"/>
                      <a:gd name="T12" fmla="*/ 379 w 490"/>
                      <a:gd name="T13" fmla="*/ 1220 h 4318"/>
                      <a:gd name="T14" fmla="*/ 339 w 490"/>
                      <a:gd name="T15" fmla="*/ 1035 h 4318"/>
                      <a:gd name="T16" fmla="*/ 295 w 490"/>
                      <a:gd name="T17" fmla="*/ 861 h 4318"/>
                      <a:gd name="T18" fmla="*/ 250 w 490"/>
                      <a:gd name="T19" fmla="*/ 698 h 4318"/>
                      <a:gd name="T20" fmla="*/ 206 w 490"/>
                      <a:gd name="T21" fmla="*/ 547 h 4318"/>
                      <a:gd name="T22" fmla="*/ 162 w 490"/>
                      <a:gd name="T23" fmla="*/ 412 h 4318"/>
                      <a:gd name="T24" fmla="*/ 86 w 490"/>
                      <a:gd name="T25" fmla="*/ 192 h 4318"/>
                      <a:gd name="T26" fmla="*/ 31 w 490"/>
                      <a:gd name="T27" fmla="*/ 50 h 4318"/>
                      <a:gd name="T28" fmla="*/ 10 w 490"/>
                      <a:gd name="T29" fmla="*/ 0 h 4318"/>
                      <a:gd name="T30" fmla="*/ 0 w 490"/>
                      <a:gd name="T31" fmla="*/ 32 h 4318"/>
                      <a:gd name="T32" fmla="*/ 18 w 490"/>
                      <a:gd name="T33" fmla="*/ 253 h 4318"/>
                      <a:gd name="T34" fmla="*/ 36 w 490"/>
                      <a:gd name="T35" fmla="*/ 545 h 4318"/>
                      <a:gd name="T36" fmla="*/ 55 w 490"/>
                      <a:gd name="T37" fmla="*/ 918 h 4318"/>
                      <a:gd name="T38" fmla="*/ 72 w 490"/>
                      <a:gd name="T39" fmla="*/ 1381 h 4318"/>
                      <a:gd name="T40" fmla="*/ 86 w 490"/>
                      <a:gd name="T41" fmla="*/ 1942 h 4318"/>
                      <a:gd name="T42" fmla="*/ 99 w 490"/>
                      <a:gd name="T43" fmla="*/ 2613 h 4318"/>
                      <a:gd name="T44" fmla="*/ 107 w 490"/>
                      <a:gd name="T45" fmla="*/ 3402 h 4318"/>
                      <a:gd name="T46" fmla="*/ 110 w 490"/>
                      <a:gd name="T47" fmla="*/ 4318 h 4318"/>
                      <a:gd name="T48" fmla="*/ 115 w 490"/>
                      <a:gd name="T49" fmla="*/ 4316 h 4318"/>
                      <a:gd name="T50" fmla="*/ 128 w 490"/>
                      <a:gd name="T51" fmla="*/ 4307 h 4318"/>
                      <a:gd name="T52" fmla="*/ 141 w 490"/>
                      <a:gd name="T53" fmla="*/ 4293 h 4318"/>
                      <a:gd name="T54" fmla="*/ 161 w 490"/>
                      <a:gd name="T55" fmla="*/ 4263 h 4318"/>
                      <a:gd name="T56" fmla="*/ 190 w 490"/>
                      <a:gd name="T57" fmla="*/ 4206 h 4318"/>
                      <a:gd name="T58" fmla="*/ 221 w 490"/>
                      <a:gd name="T59" fmla="*/ 4131 h 4318"/>
                      <a:gd name="T60" fmla="*/ 252 w 490"/>
                      <a:gd name="T61" fmla="*/ 4039 h 4318"/>
                      <a:gd name="T62" fmla="*/ 284 w 490"/>
                      <a:gd name="T63" fmla="*/ 3932 h 4318"/>
                      <a:gd name="T64" fmla="*/ 315 w 490"/>
                      <a:gd name="T65" fmla="*/ 3809 h 4318"/>
                      <a:gd name="T66" fmla="*/ 346 w 490"/>
                      <a:gd name="T67" fmla="*/ 3674 h 4318"/>
                      <a:gd name="T68" fmla="*/ 375 w 490"/>
                      <a:gd name="T69" fmla="*/ 3526 h 4318"/>
                      <a:gd name="T70" fmla="*/ 402 w 490"/>
                      <a:gd name="T71" fmla="*/ 3366 h 4318"/>
                      <a:gd name="T72" fmla="*/ 427 w 490"/>
                      <a:gd name="T73" fmla="*/ 3197 h 4318"/>
                      <a:gd name="T74" fmla="*/ 448 w 490"/>
                      <a:gd name="T75" fmla="*/ 3017 h 4318"/>
                      <a:gd name="T76" fmla="*/ 465 w 490"/>
                      <a:gd name="T77" fmla="*/ 2830 h 4318"/>
                      <a:gd name="T78" fmla="*/ 479 w 490"/>
                      <a:gd name="T79" fmla="*/ 2636 h 4318"/>
                      <a:gd name="T80" fmla="*/ 487 w 490"/>
                      <a:gd name="T81" fmla="*/ 2436 h 4318"/>
                      <a:gd name="T82" fmla="*/ 490 w 490"/>
                      <a:gd name="T83" fmla="*/ 2231 h 4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90" h="4318">
                        <a:moveTo>
                          <a:pt x="490" y="2231"/>
                        </a:moveTo>
                        <a:lnTo>
                          <a:pt x="490" y="2231"/>
                        </a:lnTo>
                        <a:lnTo>
                          <a:pt x="490" y="2179"/>
                        </a:lnTo>
                        <a:lnTo>
                          <a:pt x="489" y="2127"/>
                        </a:lnTo>
                        <a:lnTo>
                          <a:pt x="487" y="2074"/>
                        </a:lnTo>
                        <a:lnTo>
                          <a:pt x="485" y="2022"/>
                        </a:lnTo>
                        <a:lnTo>
                          <a:pt x="479" y="1919"/>
                        </a:lnTo>
                        <a:lnTo>
                          <a:pt x="469" y="1816"/>
                        </a:lnTo>
                        <a:lnTo>
                          <a:pt x="459" y="1713"/>
                        </a:lnTo>
                        <a:lnTo>
                          <a:pt x="446" y="1611"/>
                        </a:lnTo>
                        <a:lnTo>
                          <a:pt x="431" y="1512"/>
                        </a:lnTo>
                        <a:lnTo>
                          <a:pt x="415" y="1412"/>
                        </a:lnTo>
                        <a:lnTo>
                          <a:pt x="398" y="1315"/>
                        </a:lnTo>
                        <a:lnTo>
                          <a:pt x="379" y="1220"/>
                        </a:lnTo>
                        <a:lnTo>
                          <a:pt x="359" y="1126"/>
                        </a:lnTo>
                        <a:lnTo>
                          <a:pt x="339" y="1035"/>
                        </a:lnTo>
                        <a:lnTo>
                          <a:pt x="317" y="947"/>
                        </a:lnTo>
                        <a:lnTo>
                          <a:pt x="295" y="861"/>
                        </a:lnTo>
                        <a:lnTo>
                          <a:pt x="273" y="778"/>
                        </a:lnTo>
                        <a:lnTo>
                          <a:pt x="250" y="698"/>
                        </a:lnTo>
                        <a:lnTo>
                          <a:pt x="229" y="621"/>
                        </a:lnTo>
                        <a:lnTo>
                          <a:pt x="206" y="547"/>
                        </a:lnTo>
                        <a:lnTo>
                          <a:pt x="184" y="478"/>
                        </a:lnTo>
                        <a:lnTo>
                          <a:pt x="162" y="412"/>
                        </a:lnTo>
                        <a:lnTo>
                          <a:pt x="122" y="293"/>
                        </a:lnTo>
                        <a:lnTo>
                          <a:pt x="86" y="192"/>
                        </a:lnTo>
                        <a:lnTo>
                          <a:pt x="55" y="110"/>
                        </a:lnTo>
                        <a:lnTo>
                          <a:pt x="31" y="50"/>
                        </a:ln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8" y="135"/>
                        </a:lnTo>
                        <a:lnTo>
                          <a:pt x="18" y="253"/>
                        </a:lnTo>
                        <a:lnTo>
                          <a:pt x="27" y="390"/>
                        </a:lnTo>
                        <a:lnTo>
                          <a:pt x="36" y="545"/>
                        </a:lnTo>
                        <a:lnTo>
                          <a:pt x="46" y="722"/>
                        </a:lnTo>
                        <a:lnTo>
                          <a:pt x="55" y="918"/>
                        </a:lnTo>
                        <a:lnTo>
                          <a:pt x="63" y="1138"/>
                        </a:lnTo>
                        <a:lnTo>
                          <a:pt x="72" y="1381"/>
                        </a:lnTo>
                        <a:lnTo>
                          <a:pt x="80" y="1649"/>
                        </a:lnTo>
                        <a:lnTo>
                          <a:pt x="86" y="1942"/>
                        </a:lnTo>
                        <a:lnTo>
                          <a:pt x="94" y="2264"/>
                        </a:lnTo>
                        <a:lnTo>
                          <a:pt x="99" y="2613"/>
                        </a:lnTo>
                        <a:lnTo>
                          <a:pt x="103" y="2992"/>
                        </a:lnTo>
                        <a:lnTo>
                          <a:pt x="107" y="3402"/>
                        </a:lnTo>
                        <a:lnTo>
                          <a:pt x="109" y="3843"/>
                        </a:lnTo>
                        <a:lnTo>
                          <a:pt x="110" y="4318"/>
                        </a:lnTo>
                        <a:lnTo>
                          <a:pt x="110" y="4318"/>
                        </a:lnTo>
                        <a:lnTo>
                          <a:pt x="115" y="4316"/>
                        </a:lnTo>
                        <a:lnTo>
                          <a:pt x="122" y="4312"/>
                        </a:lnTo>
                        <a:lnTo>
                          <a:pt x="128" y="4307"/>
                        </a:lnTo>
                        <a:lnTo>
                          <a:pt x="134" y="4300"/>
                        </a:lnTo>
                        <a:lnTo>
                          <a:pt x="141" y="4293"/>
                        </a:lnTo>
                        <a:lnTo>
                          <a:pt x="148" y="4284"/>
                        </a:lnTo>
                        <a:lnTo>
                          <a:pt x="161" y="4263"/>
                        </a:lnTo>
                        <a:lnTo>
                          <a:pt x="176" y="4236"/>
                        </a:lnTo>
                        <a:lnTo>
                          <a:pt x="190" y="4206"/>
                        </a:lnTo>
                        <a:lnTo>
                          <a:pt x="206" y="4170"/>
                        </a:lnTo>
                        <a:lnTo>
                          <a:pt x="221" y="4131"/>
                        </a:lnTo>
                        <a:lnTo>
                          <a:pt x="237" y="4087"/>
                        </a:lnTo>
                        <a:lnTo>
                          <a:pt x="252" y="4039"/>
                        </a:lnTo>
                        <a:lnTo>
                          <a:pt x="268" y="3988"/>
                        </a:lnTo>
                        <a:lnTo>
                          <a:pt x="284" y="3932"/>
                        </a:lnTo>
                        <a:lnTo>
                          <a:pt x="299" y="3873"/>
                        </a:lnTo>
                        <a:lnTo>
                          <a:pt x="315" y="3809"/>
                        </a:lnTo>
                        <a:lnTo>
                          <a:pt x="330" y="3744"/>
                        </a:lnTo>
                        <a:lnTo>
                          <a:pt x="346" y="3674"/>
                        </a:lnTo>
                        <a:lnTo>
                          <a:pt x="360" y="3602"/>
                        </a:lnTo>
                        <a:lnTo>
                          <a:pt x="375" y="3526"/>
                        </a:lnTo>
                        <a:lnTo>
                          <a:pt x="388" y="3447"/>
                        </a:lnTo>
                        <a:lnTo>
                          <a:pt x="402" y="3366"/>
                        </a:lnTo>
                        <a:lnTo>
                          <a:pt x="414" y="3283"/>
                        </a:lnTo>
                        <a:lnTo>
                          <a:pt x="427" y="3197"/>
                        </a:lnTo>
                        <a:lnTo>
                          <a:pt x="437" y="3108"/>
                        </a:lnTo>
                        <a:lnTo>
                          <a:pt x="448" y="3017"/>
                        </a:lnTo>
                        <a:lnTo>
                          <a:pt x="457" y="2925"/>
                        </a:lnTo>
                        <a:lnTo>
                          <a:pt x="465" y="2830"/>
                        </a:lnTo>
                        <a:lnTo>
                          <a:pt x="473" y="2734"/>
                        </a:lnTo>
                        <a:lnTo>
                          <a:pt x="479" y="2636"/>
                        </a:lnTo>
                        <a:lnTo>
                          <a:pt x="484" y="2536"/>
                        </a:lnTo>
                        <a:lnTo>
                          <a:pt x="487" y="2436"/>
                        </a:lnTo>
                        <a:lnTo>
                          <a:pt x="489" y="2334"/>
                        </a:lnTo>
                        <a:lnTo>
                          <a:pt x="490" y="2231"/>
                        </a:lnTo>
                        <a:lnTo>
                          <a:pt x="490" y="223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/>
                  </a:p>
                </p:txBody>
              </p: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779F465-D1CC-4117-916D-F99A89E5E22D}"/>
                    </a:ext>
                  </a:extLst>
                </p:cNvPr>
                <p:cNvSpPr txBox="1"/>
                <p:nvPr/>
              </p:nvSpPr>
              <p:spPr>
                <a:xfrm rot="18301499">
                  <a:off x="7596800" y="1211124"/>
                  <a:ext cx="1444964" cy="627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Identify Problem</a:t>
                  </a:r>
                  <a:endParaRPr lang="en-IN" sz="1200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46FEE5-F305-4D47-ADC7-A89F9A3BCDB1}"/>
                    </a:ext>
                  </a:extLst>
                </p:cNvPr>
                <p:cNvSpPr txBox="1"/>
                <p:nvPr/>
              </p:nvSpPr>
              <p:spPr>
                <a:xfrm rot="811816">
                  <a:off x="7626889" y="3565854"/>
                  <a:ext cx="1680571" cy="493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Establish &amp; weigh Decision</a:t>
                  </a:r>
                  <a:endParaRPr lang="en-IN" sz="1200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DA7074E-33FD-4F90-8FA9-ED7F9E7B95D3}"/>
                    </a:ext>
                  </a:extLst>
                </p:cNvPr>
                <p:cNvSpPr txBox="1"/>
                <p:nvPr/>
              </p:nvSpPr>
              <p:spPr>
                <a:xfrm rot="3202620">
                  <a:off x="5999616" y="4449809"/>
                  <a:ext cx="1588115" cy="4526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Generate Alternatives</a:t>
                  </a:r>
                  <a:endParaRPr lang="en-IN" sz="1200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7D79779-6A2F-4AA9-90F8-3658CEE9004F}"/>
                    </a:ext>
                  </a:extLst>
                </p:cNvPr>
                <p:cNvSpPr txBox="1"/>
                <p:nvPr/>
              </p:nvSpPr>
              <p:spPr>
                <a:xfrm rot="7489785">
                  <a:off x="4359414" y="3495985"/>
                  <a:ext cx="1588116" cy="4526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FFFF00"/>
                      </a:solidFill>
                    </a:rPr>
                    <a:t>Evaluate</a:t>
                  </a:r>
                </a:p>
                <a:p>
                  <a:pPr algn="ctr"/>
                  <a:r>
                    <a:rPr lang="en-US" sz="1200" dirty="0">
                      <a:solidFill>
                        <a:srgbClr val="FFFF00"/>
                      </a:solidFill>
                    </a:rPr>
                    <a:t>Alternatives</a:t>
                  </a:r>
                  <a:endParaRPr lang="en-IN" sz="1200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3357C3E-9047-4085-A979-6F9909612C42}"/>
                    </a:ext>
                  </a:extLst>
                </p:cNvPr>
                <p:cNvSpPr txBox="1"/>
                <p:nvPr/>
              </p:nvSpPr>
              <p:spPr>
                <a:xfrm rot="2389569">
                  <a:off x="4739097" y="1252583"/>
                  <a:ext cx="2166511" cy="6467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Choose &amp; Implement Decisions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C957F8-2115-4824-9C13-145F49EFDAB9}"/>
                  </a:ext>
                </a:extLst>
              </p:cNvPr>
              <p:cNvSpPr txBox="1"/>
              <p:nvPr/>
            </p:nvSpPr>
            <p:spPr>
              <a:xfrm>
                <a:off x="6332823" y="2725965"/>
                <a:ext cx="177455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en-IN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72A23E-C0D7-4FC3-A3B1-1808A991A675}"/>
                </a:ext>
              </a:extLst>
            </p:cNvPr>
            <p:cNvSpPr txBox="1"/>
            <p:nvPr/>
          </p:nvSpPr>
          <p:spPr>
            <a:xfrm>
              <a:off x="8568617" y="4139215"/>
              <a:ext cx="323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endParaRPr lang="en-I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0BFAF3-A582-4C0C-A583-4145B90EEE22}"/>
                </a:ext>
              </a:extLst>
            </p:cNvPr>
            <p:cNvSpPr txBox="1"/>
            <p:nvPr/>
          </p:nvSpPr>
          <p:spPr>
            <a:xfrm>
              <a:off x="8884687" y="4744179"/>
              <a:ext cx="323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I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EC887A-77E9-4AC9-8AA0-DAC2BE43049F}"/>
                </a:ext>
              </a:extLst>
            </p:cNvPr>
            <p:cNvSpPr txBox="1"/>
            <p:nvPr/>
          </p:nvSpPr>
          <p:spPr>
            <a:xfrm>
              <a:off x="8462410" y="5269425"/>
              <a:ext cx="323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en-I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1CECF-B35C-46DE-A55B-CDCE9748BE35}"/>
                </a:ext>
              </a:extLst>
            </p:cNvPr>
            <p:cNvSpPr txBox="1"/>
            <p:nvPr/>
          </p:nvSpPr>
          <p:spPr>
            <a:xfrm>
              <a:off x="7722392" y="5046943"/>
              <a:ext cx="323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endParaRPr lang="en-I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55DA82-E1D3-4BDB-9121-338769B4F607}"/>
                </a:ext>
              </a:extLst>
            </p:cNvPr>
            <p:cNvSpPr txBox="1"/>
            <p:nvPr/>
          </p:nvSpPr>
          <p:spPr>
            <a:xfrm>
              <a:off x="7787906" y="4220792"/>
              <a:ext cx="379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I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895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54D237-33BD-4A09-B6B1-D3AD301B4B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3450" y="1722349"/>
            <a:ext cx="6920514" cy="4029874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Open Sans"/>
              </a:rPr>
              <a:t>Background</a:t>
            </a:r>
          </a:p>
          <a:p>
            <a:pPr lvl="1"/>
            <a:r>
              <a:rPr lang="en-US" dirty="0">
                <a:ea typeface="Open Sans"/>
              </a:rPr>
              <a:t>Risks and uncertainty in travel/vacation planning .</a:t>
            </a:r>
          </a:p>
          <a:p>
            <a:pPr lvl="1"/>
            <a:r>
              <a:rPr lang="en-US" dirty="0">
                <a:ea typeface="Open Sans"/>
              </a:rPr>
              <a:t>Travel Lockdowns, Flight Cancelations, Pandemics, Uncertain Conflict Situations</a:t>
            </a:r>
          </a:p>
          <a:p>
            <a:pPr lvl="1"/>
            <a:endParaRPr lang="en-US" dirty="0">
              <a:ea typeface="Open Sans"/>
            </a:endParaRPr>
          </a:p>
          <a:p>
            <a:r>
              <a:rPr lang="en-US" dirty="0">
                <a:ea typeface="Open Sans"/>
              </a:rPr>
              <a:t>Goal &amp; Scope</a:t>
            </a:r>
          </a:p>
          <a:p>
            <a:pPr lvl="1"/>
            <a:r>
              <a:rPr lang="en-US" dirty="0">
                <a:ea typeface="Open Sans"/>
              </a:rPr>
              <a:t>Identify best decision based on available options/data.</a:t>
            </a:r>
          </a:p>
          <a:p>
            <a:pPr lvl="1"/>
            <a:r>
              <a:rPr lang="en-US" dirty="0">
                <a:ea typeface="Open Sans"/>
              </a:rPr>
              <a:t>Sensitivity analysis of uncertainty in output.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332566-7AC8-4565-859F-678797FD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Encode Sans Normal Black"/>
              </a:rPr>
              <a:t>Project Overview – Background &amp; Objectives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CB09C-A6AD-43E5-A1F4-BEABAE384E0C}"/>
              </a:ext>
            </a:extLst>
          </p:cNvPr>
          <p:cNvSpPr txBox="1"/>
          <p:nvPr/>
        </p:nvSpPr>
        <p:spPr>
          <a:xfrm>
            <a:off x="6848672" y="6304002"/>
            <a:ext cx="522320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sz="1000" i="1" dirty="0">
                <a:solidFill>
                  <a:srgbClr val="4B2E83"/>
                </a:solidFill>
                <a:latin typeface="Arial"/>
              </a:rPr>
              <a:t>Ref: https://encrypted-tbn0.gstatic.com/images?q=tbn:ANd9GcTW9N_vjPVVajUXmq5pTX9aHlhaOTvGPocHVA&amp;usqp=CAU</a:t>
            </a:r>
            <a:endParaRPr lang="en-US" sz="1000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E82832-1C46-4F2F-8937-5D196F93C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186" y="3429000"/>
            <a:ext cx="5121037" cy="286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6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54D237-33BD-4A09-B6B1-D3AD301B4B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3450" y="1722349"/>
            <a:ext cx="4343568" cy="4029874"/>
          </a:xfrm>
        </p:spPr>
        <p:txBody>
          <a:bodyPr lIns="91440" tIns="45720" rIns="91440" bIns="45720" anchor="t"/>
          <a:lstStyle/>
          <a:p>
            <a:pPr algn="just"/>
            <a:r>
              <a:rPr lang="en-US" sz="2000" dirty="0">
                <a:ea typeface="Open Sans"/>
              </a:rPr>
              <a:t>Covid Testing-Positive.</a:t>
            </a:r>
          </a:p>
          <a:p>
            <a:pPr algn="just"/>
            <a:endParaRPr lang="en-US" dirty="0"/>
          </a:p>
          <a:p>
            <a:pPr algn="just"/>
            <a:r>
              <a:rPr lang="en-US" sz="2000" dirty="0">
                <a:ea typeface="Open Sans"/>
              </a:rPr>
              <a:t>Flight Cancellation.</a:t>
            </a:r>
          </a:p>
          <a:p>
            <a:pPr algn="just"/>
            <a:endParaRPr lang="en-US" sz="2000" dirty="0">
              <a:ea typeface="Open Sans"/>
            </a:endParaRPr>
          </a:p>
          <a:p>
            <a:pPr algn="just"/>
            <a:r>
              <a:rPr lang="en-US" sz="2000" dirty="0">
                <a:ea typeface="Open Sans"/>
              </a:rPr>
              <a:t>What if Scenarios.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332566-7AC8-4565-859F-678797FD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Encode Sans Normal Black"/>
              </a:rPr>
              <a:t>Uncertain Scenarios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CB09C-A6AD-43E5-A1F4-BEABAE384E0C}"/>
              </a:ext>
            </a:extLst>
          </p:cNvPr>
          <p:cNvSpPr txBox="1"/>
          <p:nvPr/>
        </p:nvSpPr>
        <p:spPr>
          <a:xfrm>
            <a:off x="7161182" y="5506206"/>
            <a:ext cx="413736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sz="1000" i="1" dirty="0">
                <a:solidFill>
                  <a:srgbClr val="4B2E83"/>
                </a:solidFill>
                <a:latin typeface="Arial"/>
              </a:rPr>
              <a:t>Ref: https://www.youtube.com/watch?v=ypEqN7ku8Hs</a:t>
            </a:r>
            <a:endParaRPr lang="en-US" sz="1000" dirty="0">
              <a:cs typeface="Calibri"/>
            </a:endParaRPr>
          </a:p>
        </p:txBody>
      </p:sp>
      <p:pic>
        <p:nvPicPr>
          <p:cNvPr id="3074" name="Picture 2" descr="Road Trip TROUBLE | (Mr Bean Season 3) | NEW Funny Clips | Mr Bean Official  - YouTube">
            <a:extLst>
              <a:ext uri="{FF2B5EF4-FFF2-40B4-BE49-F238E27FC236}">
                <a16:creationId xmlns:a16="http://schemas.microsoft.com/office/drawing/2014/main" id="{270DB18A-96BB-4BF5-9A96-7CFBDA97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65" y="1722349"/>
            <a:ext cx="6727218" cy="378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2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7A36E3-3FEA-456C-B075-4483FA018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4" y="1736726"/>
            <a:ext cx="11008126" cy="4015497"/>
          </a:xfrm>
        </p:spPr>
        <p:txBody>
          <a:bodyPr lIns="91440" tIns="45720" rIns="91440" bIns="45720" anchor="t"/>
          <a:lstStyle/>
          <a:p>
            <a:pPr marL="2286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Required for the Project</a:t>
            </a:r>
          </a:p>
          <a:p>
            <a:pPr marL="2286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effectLst/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Best Destinations Data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U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Covid Data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Flight Cancellation Data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Trip Cost Data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US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</a:rPr>
              <a:t>Data Collection Spreadsheet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ea typeface="Open Sans"/>
            </a:endParaRPr>
          </a:p>
          <a:p>
            <a:pPr lvl="1"/>
            <a:endParaRPr lang="en-US" dirty="0">
              <a:ea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02503-EC35-434F-95D1-759B5042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Encode Sans Normal Black"/>
              </a:rPr>
              <a:t>Data Evaluation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ADA17-1EF3-478D-9028-4E4F3372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452" y="245573"/>
            <a:ext cx="6038850" cy="3990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4D4A9-0780-4A1C-9045-7BFBC7F8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489" y="4478827"/>
            <a:ext cx="6200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4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002503-EC35-434F-95D1-759B5042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Encode Sans Normal Black"/>
              </a:rPr>
              <a:t>Evaluation Methods/Measures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CE25AAB-405F-444C-8E24-58A450EAE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4" y="1736726"/>
            <a:ext cx="3498962" cy="4015497"/>
          </a:xfrm>
        </p:spPr>
        <p:txBody>
          <a:bodyPr lIns="91440" tIns="45720" rIns="91440" bIns="45720" anchor="t"/>
          <a:lstStyle/>
          <a:p>
            <a:pPr marL="30861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861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861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861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Strategy or Most Likelihood event based on probability.</a:t>
            </a:r>
          </a:p>
          <a:p>
            <a:pPr marL="30861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>
              <a:latin typeface="Arial" panose="020B0604020202020204" pitchFamily="34" charset="0"/>
              <a:ea typeface="Open Sans"/>
              <a:cs typeface="Times New Roman" panose="02020603050405020304" pitchFamily="18" charset="0"/>
            </a:endParaRPr>
          </a:p>
          <a:p>
            <a:pPr marL="30861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>
              <a:latin typeface="Arial" panose="020B0604020202020204" pitchFamily="34" charset="0"/>
              <a:ea typeface="Open Sans"/>
              <a:cs typeface="Times New Roman" panose="02020603050405020304" pitchFamily="18" charset="0"/>
            </a:endParaRPr>
          </a:p>
          <a:p>
            <a:pPr marL="308610" indent="-28575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Times New Roman" panose="02020603050405020304" pitchFamily="18" charset="0"/>
              </a:rPr>
              <a:t>Minimizing Loss under uncertainty</a:t>
            </a:r>
          </a:p>
          <a:p>
            <a:pPr lvl="1"/>
            <a:endParaRPr lang="en-US" dirty="0">
              <a:ea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455C8-CDEA-460F-A4D0-2B1D569E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440" y="1363509"/>
            <a:ext cx="6078726" cy="5025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B52088-AC7A-479D-9824-23951BBD98D1}"/>
              </a:ext>
            </a:extLst>
          </p:cNvPr>
          <p:cNvSpPr txBox="1"/>
          <p:nvPr/>
        </p:nvSpPr>
        <p:spPr>
          <a:xfrm>
            <a:off x="5346440" y="6388571"/>
            <a:ext cx="557270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1000" i="1">
                <a:solidFill>
                  <a:srgbClr val="4B2E83"/>
                </a:solidFill>
                <a:latin typeface="Arial"/>
              </a:defRPr>
            </a:lvl1pPr>
          </a:lstStyle>
          <a:p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https://courses.lumenlearning.com/suny-principlesmanagement/chapter/using-a-decision-tree/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0333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7A36E3-3FEA-456C-B075-4483FA018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4" y="1736726"/>
            <a:ext cx="3809658" cy="4015497"/>
          </a:xfrm>
        </p:spPr>
        <p:txBody>
          <a:bodyPr lIns="91440" tIns="45720" rIns="91440" bIns="45720" anchor="t"/>
          <a:lstStyle/>
          <a:p>
            <a:pPr marL="308610" indent="-28575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rial"/>
                <a:ea typeface="SimSun"/>
              </a:rPr>
              <a:t>Domestic Travel, International Travel or Visiting Family Locally</a:t>
            </a:r>
          </a:p>
          <a:p>
            <a:pPr marL="36576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800" kern="100" dirty="0">
              <a:latin typeface="Arial"/>
              <a:ea typeface="SimSun"/>
            </a:endParaRPr>
          </a:p>
          <a:p>
            <a:pPr marL="36576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800" kern="100" dirty="0">
              <a:latin typeface="Arial"/>
              <a:ea typeface="SimSun"/>
            </a:endParaRPr>
          </a:p>
          <a:p>
            <a:pPr marL="36576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kern="100" dirty="0">
                <a:latin typeface="Arial"/>
                <a:ea typeface="SimSun"/>
              </a:rPr>
              <a:t>Cost for the Alternatives</a:t>
            </a:r>
          </a:p>
          <a:p>
            <a:pPr marL="36576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800" kern="100" dirty="0">
              <a:latin typeface="Arial"/>
              <a:ea typeface="SimSun"/>
            </a:endParaRPr>
          </a:p>
          <a:p>
            <a:pPr marL="36576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800" kern="100" dirty="0">
              <a:latin typeface="Arial"/>
              <a:ea typeface="SimSun"/>
            </a:endParaRPr>
          </a:p>
          <a:p>
            <a:pPr marL="36576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kern="100" dirty="0">
                <a:latin typeface="Arial"/>
                <a:ea typeface="SimSun"/>
              </a:rPr>
              <a:t>Uncertainty in Alternatives</a:t>
            </a:r>
            <a:endParaRPr lang="en-US" dirty="0">
              <a:ea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02503-EC35-434F-95D1-759B5042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Encode Sans Normal Black"/>
              </a:rPr>
              <a:t>Decision Criteria/Alternatives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3C17D-5A76-4CAA-9639-3B6F8336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23" y="1268761"/>
            <a:ext cx="7316839" cy="55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1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002503-EC35-434F-95D1-759B5042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Encode Sans Normal Black"/>
              </a:rPr>
              <a:t>Figural Models</a:t>
            </a:r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A1350BE-8199-4276-823C-00704C82F8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957" y="1524290"/>
            <a:ext cx="4108562" cy="4015497"/>
          </a:xfrm>
        </p:spPr>
        <p:txBody>
          <a:bodyPr lIns="91440" tIns="45720" rIns="91440" bIns="45720" anchor="t"/>
          <a:lstStyle/>
          <a:p>
            <a:pPr marL="30861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Model 1 – Complex</a:t>
            </a:r>
          </a:p>
          <a:p>
            <a:pPr marL="30861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kern="1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30861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latin typeface="Arial" panose="020B0604020202020204" pitchFamily="34" charset="0"/>
                <a:ea typeface="SimSun" panose="02010600030101010101" pitchFamily="2" charset="-122"/>
              </a:rPr>
              <a:t>Model 2 – Simple</a:t>
            </a:r>
          </a:p>
          <a:p>
            <a:pPr marL="30861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kern="1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30861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latin typeface="Arial" panose="020B0604020202020204" pitchFamily="34" charset="0"/>
                <a:ea typeface="SimSun" panose="02010600030101010101" pitchFamily="2" charset="-122"/>
              </a:rPr>
              <a:t>Future Models</a:t>
            </a:r>
            <a:endParaRPr lang="en-US" sz="1800" dirty="0">
              <a:ea typeface="Open Sans"/>
            </a:endParaRPr>
          </a:p>
          <a:p>
            <a:pPr marL="457200" lvl="1" indent="0">
              <a:buNone/>
            </a:pPr>
            <a:endParaRPr lang="en-US" dirty="0">
              <a:ea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EB4DD-3DE0-4212-92FA-151842342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" b="61251"/>
          <a:stretch/>
        </p:blipFill>
        <p:spPr bwMode="auto">
          <a:xfrm>
            <a:off x="3854556" y="929427"/>
            <a:ext cx="8052441" cy="2738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89003-5020-4B9C-852C-A05F2286F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436"/>
          <a:stretch/>
        </p:blipFill>
        <p:spPr>
          <a:xfrm>
            <a:off x="2727344" y="3748153"/>
            <a:ext cx="9179653" cy="26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26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 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 4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PT_Template_Std-Gradient-ADA">
  <a:themeElements>
    <a:clrScheme name="Custom 9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ustom Design">
  <a:themeElements>
    <a:clrScheme name=" 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ustom Design">
  <a:themeElements>
    <a:clrScheme name=" 4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65F9AAFDB0474EBD27BF50A16539BA" ma:contentTypeVersion="12" ma:contentTypeDescription="Create a new document." ma:contentTypeScope="" ma:versionID="f5f6a3cb9e2c2b2a0366610a9bf63209">
  <xsd:schema xmlns:xsd="http://www.w3.org/2001/XMLSchema" xmlns:xs="http://www.w3.org/2001/XMLSchema" xmlns:p="http://schemas.microsoft.com/office/2006/metadata/properties" xmlns:ns2="bbcbd0a7-3d1a-4d48-9960-d53d33cafe51" xmlns:ns3="f579ecd6-717e-4810-9480-75dba99172cd" targetNamespace="http://schemas.microsoft.com/office/2006/metadata/properties" ma:root="true" ma:fieldsID="ee77a2e5ae1b052272698196d14737d8" ns2:_="" ns3:_="">
    <xsd:import namespace="bbcbd0a7-3d1a-4d48-9960-d53d33cafe51"/>
    <xsd:import namespace="f579ecd6-717e-4810-9480-75dba99172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_Flow_SignoffStatu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bd0a7-3d1a-4d48-9960-d53d33cafe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4" nillable="true" ma:displayName="Sign-off status" ma:internalName="Sign_x002d_off_x0020_status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9ecd6-717e-4810-9480-75dba99172c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bbcbd0a7-3d1a-4d48-9960-d53d33cafe51" xsi:nil="true"/>
  </documentManagement>
</p:properties>
</file>

<file path=customXml/itemProps1.xml><?xml version="1.0" encoding="utf-8"?>
<ds:datastoreItem xmlns:ds="http://schemas.openxmlformats.org/officeDocument/2006/customXml" ds:itemID="{CE5E48BB-5C86-4091-83C9-1E6C6F347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BB14E1-95AC-4A0A-A774-A583938E4BBE}">
  <ds:schemaRefs>
    <ds:schemaRef ds:uri="bbcbd0a7-3d1a-4d48-9960-d53d33cafe51"/>
    <ds:schemaRef ds:uri="f579ecd6-717e-4810-9480-75dba99172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2B8FE2F-DD9D-4C46-8CB6-4C9107BFC20D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bbcbd0a7-3d1a-4d48-9960-d53d33cafe51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f579ecd6-717e-4810-9480-75dba99172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</TotalTime>
  <Words>807</Words>
  <Application>Microsoft Office PowerPoint</Application>
  <PresentationFormat>Widescreen</PresentationFormat>
  <Paragraphs>150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Calibri</vt:lpstr>
      <vt:lpstr>Encode Sans Normal Black</vt:lpstr>
      <vt:lpstr>Lucida Grande</vt:lpstr>
      <vt:lpstr>Open Sans</vt:lpstr>
      <vt:lpstr>Open Sans Light</vt:lpstr>
      <vt:lpstr>Times New Roman</vt:lpstr>
      <vt:lpstr>Uni Sans Regular</vt:lpstr>
      <vt:lpstr>Wingdings</vt:lpstr>
      <vt:lpstr>Custom Design</vt:lpstr>
      <vt:lpstr>1_Custom Design</vt:lpstr>
      <vt:lpstr>PPT_Template_Std-Gradient-ADA</vt:lpstr>
      <vt:lpstr>2_Custom Design</vt:lpstr>
      <vt:lpstr>3_Custom Design</vt:lpstr>
      <vt:lpstr>Group 5 Spring Break Vacation Decision Analysis Under Uncertainty</vt:lpstr>
      <vt:lpstr>Agenda</vt:lpstr>
      <vt:lpstr>Group 5 – Vacation –Decision Under Making Uncertainty</vt:lpstr>
      <vt:lpstr>Project Overview – Background &amp; Objectives</vt:lpstr>
      <vt:lpstr>Uncertain Scenarios</vt:lpstr>
      <vt:lpstr>Data Evaluation</vt:lpstr>
      <vt:lpstr>Evaluation Methods/Measures</vt:lpstr>
      <vt:lpstr>Decision Criteria/Alternatives</vt:lpstr>
      <vt:lpstr>Figural Models</vt:lpstr>
      <vt:lpstr>Best Model - Data</vt:lpstr>
      <vt:lpstr>Best Model – Precision Tree</vt:lpstr>
      <vt:lpstr>Sensitivity Analysis</vt:lpstr>
      <vt:lpstr>Sensitivity Analysis</vt:lpstr>
      <vt:lpstr>Sensitivity Analysis</vt:lpstr>
      <vt:lpstr>Sensitivity Analysis</vt:lpstr>
      <vt:lpstr>Next Steps</vt:lpstr>
      <vt:lpstr>Q &amp; A</vt:lpstr>
      <vt:lpstr>Thank You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Teja Alluru</cp:lastModifiedBy>
  <cp:revision>31</cp:revision>
  <dcterms:created xsi:type="dcterms:W3CDTF">2014-10-14T00:51:43Z</dcterms:created>
  <dcterms:modified xsi:type="dcterms:W3CDTF">2022-03-12T21:06:50Z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0x010100DD65F9AAFDB0474EBD27BF50A16539BA</vt:lpwstr>
  </property>
</Properties>
</file>